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9658" r:id="rId1"/>
    <p:sldMasterId id="2147499742" r:id="rId2"/>
    <p:sldMasterId id="2147502636" r:id="rId3"/>
    <p:sldMasterId id="2147502650" r:id="rId4"/>
    <p:sldMasterId id="2147502670" r:id="rId5"/>
    <p:sldMasterId id="2147502734" r:id="rId6"/>
    <p:sldMasterId id="2147502780" r:id="rId7"/>
    <p:sldMasterId id="2147503175" r:id="rId8"/>
    <p:sldMasterId id="2147503181" r:id="rId9"/>
    <p:sldMasterId id="2147503205" r:id="rId10"/>
    <p:sldMasterId id="2147503794" r:id="rId11"/>
    <p:sldMasterId id="2147503820" r:id="rId12"/>
    <p:sldMasterId id="2147503844" r:id="rId13"/>
    <p:sldMasterId id="2147503864" r:id="rId14"/>
    <p:sldMasterId id="2147503870" r:id="rId15"/>
    <p:sldMasterId id="2147504279" r:id="rId16"/>
    <p:sldMasterId id="2147504317" r:id="rId17"/>
    <p:sldMasterId id="2147504335" r:id="rId18"/>
    <p:sldMasterId id="2147504347" r:id="rId19"/>
    <p:sldMasterId id="2147504359" r:id="rId20"/>
    <p:sldMasterId id="2147504388" r:id="rId21"/>
    <p:sldMasterId id="2147504990" r:id="rId22"/>
    <p:sldMasterId id="2147506412" r:id="rId23"/>
    <p:sldMasterId id="2147506424" r:id="rId24"/>
    <p:sldMasterId id="2147506436" r:id="rId25"/>
    <p:sldMasterId id="2147506465" r:id="rId26"/>
    <p:sldMasterId id="2147506661" r:id="rId27"/>
    <p:sldMasterId id="2147507934" r:id="rId28"/>
    <p:sldMasterId id="2147507946" r:id="rId29"/>
    <p:sldMasterId id="2147508790" r:id="rId30"/>
  </p:sldMasterIdLst>
  <p:notesMasterIdLst>
    <p:notesMasterId r:id="rId84"/>
  </p:notesMasterIdLst>
  <p:handoutMasterIdLst>
    <p:handoutMasterId r:id="rId85"/>
  </p:handoutMasterIdLst>
  <p:sldIdLst>
    <p:sldId id="1387" r:id="rId31"/>
    <p:sldId id="2455" r:id="rId32"/>
    <p:sldId id="2454" r:id="rId33"/>
    <p:sldId id="355" r:id="rId34"/>
    <p:sldId id="1321" r:id="rId35"/>
    <p:sldId id="2457" r:id="rId36"/>
    <p:sldId id="2501" r:id="rId37"/>
    <p:sldId id="1388" r:id="rId38"/>
    <p:sldId id="1370" r:id="rId39"/>
    <p:sldId id="259" r:id="rId40"/>
    <p:sldId id="996" r:id="rId41"/>
    <p:sldId id="2461" r:id="rId42"/>
    <p:sldId id="2489" r:id="rId43"/>
    <p:sldId id="2490" r:id="rId44"/>
    <p:sldId id="2494" r:id="rId45"/>
    <p:sldId id="2495" r:id="rId46"/>
    <p:sldId id="2500" r:id="rId47"/>
    <p:sldId id="2497" r:id="rId48"/>
    <p:sldId id="2499" r:id="rId49"/>
    <p:sldId id="2498" r:id="rId50"/>
    <p:sldId id="1474" r:id="rId51"/>
    <p:sldId id="2458" r:id="rId52"/>
    <p:sldId id="2502" r:id="rId53"/>
    <p:sldId id="2463" r:id="rId54"/>
    <p:sldId id="2472" r:id="rId55"/>
    <p:sldId id="1451" r:id="rId56"/>
    <p:sldId id="1286" r:id="rId57"/>
    <p:sldId id="321" r:id="rId58"/>
    <p:sldId id="1075" r:id="rId59"/>
    <p:sldId id="2488" r:id="rId60"/>
    <p:sldId id="1440" r:id="rId61"/>
    <p:sldId id="2503" r:id="rId62"/>
    <p:sldId id="2486" r:id="rId63"/>
    <p:sldId id="1438" r:id="rId64"/>
    <p:sldId id="1467" r:id="rId65"/>
    <p:sldId id="1442" r:id="rId66"/>
    <p:sldId id="1210" r:id="rId67"/>
    <p:sldId id="2479" r:id="rId68"/>
    <p:sldId id="262" r:id="rId69"/>
    <p:sldId id="265" r:id="rId70"/>
    <p:sldId id="258" r:id="rId71"/>
    <p:sldId id="2482" r:id="rId72"/>
    <p:sldId id="2485" r:id="rId73"/>
    <p:sldId id="1444" r:id="rId74"/>
    <p:sldId id="1439" r:id="rId75"/>
    <p:sldId id="466" r:id="rId76"/>
    <p:sldId id="428" r:id="rId77"/>
    <p:sldId id="293" r:id="rId78"/>
    <p:sldId id="294" r:id="rId79"/>
    <p:sldId id="295" r:id="rId80"/>
    <p:sldId id="272" r:id="rId81"/>
    <p:sldId id="1316" r:id="rId82"/>
    <p:sldId id="802" r:id="rId83"/>
  </p:sldIdLst>
  <p:sldSz cx="9144000" cy="6858000" type="screen4x3"/>
  <p:notesSz cx="6858000" cy="9144000"/>
  <p:defaultTextStyle>
    <a:defPPr>
      <a:defRPr lang="en-CA"/>
    </a:defPPr>
    <a:lvl1pPr algn="l" rtl="0" eaLnBrk="0" fontAlgn="base" hangingPunct="0">
      <a:spcBef>
        <a:spcPct val="0"/>
      </a:spcBef>
      <a:spcAft>
        <a:spcPct val="0"/>
      </a:spcAft>
      <a:defRPr sz="2800" b="1" kern="1200">
        <a:solidFill>
          <a:schemeClr val="bg1"/>
        </a:solidFill>
        <a:latin typeface="Comic Sans MS" panose="030F0902030302020204" pitchFamily="66" charset="0"/>
        <a:ea typeface="Noto Sans CJK SC Regular"/>
        <a:cs typeface="Noto Sans CJK SC Regular"/>
      </a:defRPr>
    </a:lvl1pPr>
    <a:lvl2pPr marL="457200" algn="l" rtl="0" eaLnBrk="0" fontAlgn="base" hangingPunct="0">
      <a:spcBef>
        <a:spcPct val="0"/>
      </a:spcBef>
      <a:spcAft>
        <a:spcPct val="0"/>
      </a:spcAft>
      <a:defRPr sz="2800" b="1" kern="1200">
        <a:solidFill>
          <a:schemeClr val="bg1"/>
        </a:solidFill>
        <a:latin typeface="Comic Sans MS" panose="030F0902030302020204" pitchFamily="66" charset="0"/>
        <a:ea typeface="Noto Sans CJK SC Regular"/>
        <a:cs typeface="Noto Sans CJK SC Regular"/>
      </a:defRPr>
    </a:lvl2pPr>
    <a:lvl3pPr marL="914400" algn="l" rtl="0" eaLnBrk="0" fontAlgn="base" hangingPunct="0">
      <a:spcBef>
        <a:spcPct val="0"/>
      </a:spcBef>
      <a:spcAft>
        <a:spcPct val="0"/>
      </a:spcAft>
      <a:defRPr sz="2800" b="1" kern="1200">
        <a:solidFill>
          <a:schemeClr val="bg1"/>
        </a:solidFill>
        <a:latin typeface="Comic Sans MS" panose="030F0902030302020204" pitchFamily="66" charset="0"/>
        <a:ea typeface="Noto Sans CJK SC Regular"/>
        <a:cs typeface="Noto Sans CJK SC Regular"/>
      </a:defRPr>
    </a:lvl3pPr>
    <a:lvl4pPr marL="1371600" algn="l" rtl="0" eaLnBrk="0" fontAlgn="base" hangingPunct="0">
      <a:spcBef>
        <a:spcPct val="0"/>
      </a:spcBef>
      <a:spcAft>
        <a:spcPct val="0"/>
      </a:spcAft>
      <a:defRPr sz="2800" b="1" kern="1200">
        <a:solidFill>
          <a:schemeClr val="bg1"/>
        </a:solidFill>
        <a:latin typeface="Comic Sans MS" panose="030F0902030302020204" pitchFamily="66" charset="0"/>
        <a:ea typeface="Noto Sans CJK SC Regular"/>
        <a:cs typeface="Noto Sans CJK SC Regular"/>
      </a:defRPr>
    </a:lvl4pPr>
    <a:lvl5pPr marL="1828800" algn="l" rtl="0" eaLnBrk="0" fontAlgn="base" hangingPunct="0">
      <a:spcBef>
        <a:spcPct val="0"/>
      </a:spcBef>
      <a:spcAft>
        <a:spcPct val="0"/>
      </a:spcAft>
      <a:defRPr sz="2800" b="1" kern="1200">
        <a:solidFill>
          <a:schemeClr val="bg1"/>
        </a:solidFill>
        <a:latin typeface="Comic Sans MS" panose="030F0902030302020204" pitchFamily="66" charset="0"/>
        <a:ea typeface="Noto Sans CJK SC Regular"/>
        <a:cs typeface="Noto Sans CJK SC Regular"/>
      </a:defRPr>
    </a:lvl5pPr>
    <a:lvl6pPr marL="2286000" algn="l" defTabSz="914400" rtl="0" eaLnBrk="1" latinLnBrk="0" hangingPunct="1">
      <a:defRPr sz="2800" b="1" kern="1200">
        <a:solidFill>
          <a:schemeClr val="bg1"/>
        </a:solidFill>
        <a:latin typeface="Comic Sans MS" panose="030F0902030302020204" pitchFamily="66" charset="0"/>
        <a:ea typeface="Noto Sans CJK SC Regular"/>
        <a:cs typeface="Noto Sans CJK SC Regular"/>
      </a:defRPr>
    </a:lvl6pPr>
    <a:lvl7pPr marL="2743200" algn="l" defTabSz="914400" rtl="0" eaLnBrk="1" latinLnBrk="0" hangingPunct="1">
      <a:defRPr sz="2800" b="1" kern="1200">
        <a:solidFill>
          <a:schemeClr val="bg1"/>
        </a:solidFill>
        <a:latin typeface="Comic Sans MS" panose="030F0902030302020204" pitchFamily="66" charset="0"/>
        <a:ea typeface="Noto Sans CJK SC Regular"/>
        <a:cs typeface="Noto Sans CJK SC Regular"/>
      </a:defRPr>
    </a:lvl7pPr>
    <a:lvl8pPr marL="3200400" algn="l" defTabSz="914400" rtl="0" eaLnBrk="1" latinLnBrk="0" hangingPunct="1">
      <a:defRPr sz="2800" b="1" kern="1200">
        <a:solidFill>
          <a:schemeClr val="bg1"/>
        </a:solidFill>
        <a:latin typeface="Comic Sans MS" panose="030F0902030302020204" pitchFamily="66" charset="0"/>
        <a:ea typeface="Noto Sans CJK SC Regular"/>
        <a:cs typeface="Noto Sans CJK SC Regular"/>
      </a:defRPr>
    </a:lvl8pPr>
    <a:lvl9pPr marL="3657600" algn="l" defTabSz="914400" rtl="0" eaLnBrk="1" latinLnBrk="0" hangingPunct="1">
      <a:defRPr sz="2800" b="1" kern="1200">
        <a:solidFill>
          <a:schemeClr val="bg1"/>
        </a:solidFill>
        <a:latin typeface="Comic Sans MS" panose="030F0902030302020204" pitchFamily="66" charset="0"/>
        <a:ea typeface="Noto Sans CJK SC Regular"/>
        <a:cs typeface="Noto Sans CJK SC Regular"/>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Messier" initials="" lastIdx="5" clrIdx="0"/>
  <p:cmAuthor id="2" name="Utilisateur inconnu1"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59" autoAdjust="0"/>
    <p:restoredTop sz="87919" autoAdjust="0"/>
  </p:normalViewPr>
  <p:slideViewPr>
    <p:cSldViewPr>
      <p:cViewPr varScale="1">
        <p:scale>
          <a:sx n="84" d="100"/>
          <a:sy n="84" d="100"/>
        </p:scale>
        <p:origin x="2336"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52" d="100"/>
          <a:sy n="52" d="100"/>
        </p:scale>
        <p:origin x="-18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slide" Target="slides/slide4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presProps" Target="presProps.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869C7CE-470F-BE47-9DF8-A7A4B8DB12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202755" name="Rectangle 3">
            <a:extLst>
              <a:ext uri="{FF2B5EF4-FFF2-40B4-BE49-F238E27FC236}">
                <a16:creationId xmlns:a16="http://schemas.microsoft.com/office/drawing/2014/main" id="{68EAA43F-6C49-3E40-AA61-FEEBABF46FFA}"/>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202756" name="Rectangle 4">
            <a:extLst>
              <a:ext uri="{FF2B5EF4-FFF2-40B4-BE49-F238E27FC236}">
                <a16:creationId xmlns:a16="http://schemas.microsoft.com/office/drawing/2014/main" id="{B25130C0-DDB7-0F4A-A1A2-80A4BD3AC153}"/>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202757" name="Rectangle 5">
            <a:extLst>
              <a:ext uri="{FF2B5EF4-FFF2-40B4-BE49-F238E27FC236}">
                <a16:creationId xmlns:a16="http://schemas.microsoft.com/office/drawing/2014/main" id="{296D536B-D0F9-C04A-9630-29AF92D4E16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anose="02020603050405020304" pitchFamily="18" charset="0"/>
                <a:ea typeface="+mn-ea"/>
                <a:cs typeface="+mn-cs"/>
              </a:defRPr>
            </a:lvl1pPr>
          </a:lstStyle>
          <a:p>
            <a:pPr>
              <a:defRPr/>
            </a:pPr>
            <a:fld id="{FCFB3605-CADA-9642-9F92-68D4025933C5}" type="slidenum">
              <a:rPr lang="en-CA" altLang="fr-FR"/>
              <a:pPr>
                <a:defRPr/>
              </a:pPr>
              <a:t>‹#›</a:t>
            </a:fld>
            <a:endParaRPr lang="en-CA"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B218A37-7EB5-B049-A92F-1309339D581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9219" name="Rectangle 3">
            <a:extLst>
              <a:ext uri="{FF2B5EF4-FFF2-40B4-BE49-F238E27FC236}">
                <a16:creationId xmlns:a16="http://schemas.microsoft.com/office/drawing/2014/main" id="{75733B28-8CD6-DB44-A96D-1B8725805C5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60420" name="Rectangle 4">
            <a:extLst>
              <a:ext uri="{FF2B5EF4-FFF2-40B4-BE49-F238E27FC236}">
                <a16:creationId xmlns:a16="http://schemas.microsoft.com/office/drawing/2014/main" id="{6D29AC68-A49C-ED41-84DE-F1750717193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DF0F064B-5404-684D-BE6A-C21C0B2F3DD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Cliquez pour modifier les styles du texte du masque</a:t>
            </a:r>
          </a:p>
          <a:p>
            <a:pPr lvl="1"/>
            <a:r>
              <a:rPr lang="en-CA" noProof="0"/>
              <a:t>Deuxième niveau</a:t>
            </a:r>
          </a:p>
          <a:p>
            <a:pPr lvl="2"/>
            <a:r>
              <a:rPr lang="en-CA" noProof="0"/>
              <a:t>Troisième niveau</a:t>
            </a:r>
          </a:p>
          <a:p>
            <a:pPr lvl="3"/>
            <a:r>
              <a:rPr lang="en-CA" noProof="0"/>
              <a:t>Quatrième niveau</a:t>
            </a:r>
          </a:p>
          <a:p>
            <a:pPr lvl="4"/>
            <a:r>
              <a:rPr lang="en-CA" noProof="0"/>
              <a:t>Cinquième niveau</a:t>
            </a:r>
          </a:p>
        </p:txBody>
      </p:sp>
      <p:sp>
        <p:nvSpPr>
          <p:cNvPr id="9222" name="Rectangle 6">
            <a:extLst>
              <a:ext uri="{FF2B5EF4-FFF2-40B4-BE49-F238E27FC236}">
                <a16:creationId xmlns:a16="http://schemas.microsoft.com/office/drawing/2014/main" id="{9C7B11C4-45FF-2C45-86AC-5853F0AB3B6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b="0">
                <a:solidFill>
                  <a:schemeClr val="tx1"/>
                </a:solidFill>
                <a:latin typeface="Times New Roman" pitchFamily="18" charset="0"/>
                <a:ea typeface="+mn-ea"/>
                <a:cs typeface="+mn-cs"/>
              </a:defRPr>
            </a:lvl1pPr>
          </a:lstStyle>
          <a:p>
            <a:pPr>
              <a:defRPr/>
            </a:pPr>
            <a:endParaRPr lang="en-CA"/>
          </a:p>
        </p:txBody>
      </p:sp>
      <p:sp>
        <p:nvSpPr>
          <p:cNvPr id="9223" name="Rectangle 7">
            <a:extLst>
              <a:ext uri="{FF2B5EF4-FFF2-40B4-BE49-F238E27FC236}">
                <a16:creationId xmlns:a16="http://schemas.microsoft.com/office/drawing/2014/main" id="{62549965-2EBB-B145-BC77-E3CB904594A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anose="02020603050405020304" pitchFamily="18" charset="0"/>
                <a:ea typeface="+mn-ea"/>
                <a:cs typeface="+mn-cs"/>
              </a:defRPr>
            </a:lvl1pPr>
          </a:lstStyle>
          <a:p>
            <a:pPr>
              <a:defRPr/>
            </a:pPr>
            <a:fld id="{4DD63343-D2FD-A449-81AA-21BC0FC231A0}" type="slidenum">
              <a:rPr lang="en-CA" altLang="fr-FR"/>
              <a:pPr>
                <a:defRPr/>
              </a:pPr>
              <a:t>‹#›</a:t>
            </a:fld>
            <a:endParaRPr lang="en-CA"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id="{D90CE8D5-3CA3-DD46-ABA1-664DA48134C7}"/>
              </a:ext>
            </a:extLst>
          </p:cNvPr>
          <p:cNvSpPr>
            <a:spLocks noGrp="1" noRot="1" noChangeAspect="1" noChangeArrowheads="1" noTextEdit="1"/>
          </p:cNvSpPr>
          <p:nvPr>
            <p:ph type="sldImg"/>
          </p:nvPr>
        </p:nvSpPr>
        <p:spPr>
          <a:ln/>
        </p:spPr>
      </p:sp>
      <p:sp>
        <p:nvSpPr>
          <p:cNvPr id="63491" name="Espace réservé des commentaires 2">
            <a:extLst>
              <a:ext uri="{FF2B5EF4-FFF2-40B4-BE49-F238E27FC236}">
                <a16:creationId xmlns:a16="http://schemas.microsoft.com/office/drawing/2014/main" id="{51D04172-5754-6342-AC78-4E8132560A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63492" name="Espace réservé du numéro de diapositive 3">
            <a:extLst>
              <a:ext uri="{FF2B5EF4-FFF2-40B4-BE49-F238E27FC236}">
                <a16:creationId xmlns:a16="http://schemas.microsoft.com/office/drawing/2014/main" id="{9B39BC19-DC58-B04D-9968-CC7E1EEA1B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BC1EC7CF-3938-4A48-871E-7F8AC0BBA02C}" type="slidenum">
              <a:rPr lang="fr-FR" altLang="fr-FR" sz="1200" b="0" smtClean="0">
                <a:solidFill>
                  <a:srgbClr val="000000"/>
                </a:solidFill>
                <a:latin typeface="Times New Roman" panose="02020603050405020304" pitchFamily="18" charset="0"/>
              </a:rPr>
              <a:pPr/>
              <a:t>1</a:t>
            </a:fld>
            <a:endParaRPr lang="fr-FR" altLang="fr-FR" sz="1200" b="0">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60E9B4-3BF7-CB4A-923C-5FA4C295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F0FBE568-BC79-4A4A-96C6-F12F96455BD0}" type="slidenum">
              <a:rPr lang="en-CA" altLang="fr-FR" sz="1200" b="0" smtClean="0">
                <a:solidFill>
                  <a:srgbClr val="000000"/>
                </a:solidFill>
                <a:latin typeface="Times New Roman" panose="02020603050405020304" pitchFamily="18" charset="0"/>
              </a:rPr>
              <a:pPr/>
              <a:t>32</a:t>
            </a:fld>
            <a:endParaRPr lang="en-CA" altLang="fr-FR" sz="1200" b="0">
              <a:solidFill>
                <a:srgbClr val="000000"/>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0677ABE4-3998-AF46-8506-E2934C88B29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A01FA14-8C7E-CB4C-A018-7B3428A43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extLst>
      <p:ext uri="{BB962C8B-B14F-4D97-AF65-F5344CB8AC3E}">
        <p14:creationId xmlns:p14="http://schemas.microsoft.com/office/powerpoint/2010/main" val="37674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207;g11be3234084_0_0:notes">
            <a:extLst>
              <a:ext uri="{FF2B5EF4-FFF2-40B4-BE49-F238E27FC236}">
                <a16:creationId xmlns:a16="http://schemas.microsoft.com/office/drawing/2014/main" id="{234EC07C-0965-5C48-B9C8-C9366D3ED3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1619" name="Google Shape;208;g11be3234084_0_0:notes">
            <a:extLst>
              <a:ext uri="{FF2B5EF4-FFF2-40B4-BE49-F238E27FC236}">
                <a16:creationId xmlns:a16="http://schemas.microsoft.com/office/drawing/2014/main" id="{D9CA12A1-554F-CF49-8473-87D796C575C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Google Shape;226;g11be3234084_0_25:notes">
            <a:extLst>
              <a:ext uri="{FF2B5EF4-FFF2-40B4-BE49-F238E27FC236}">
                <a16:creationId xmlns:a16="http://schemas.microsoft.com/office/drawing/2014/main" id="{FF76F83D-6AF0-9C46-9E13-47FDC25ACA0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3667" name="Google Shape;227;g11be3234084_0_25:notes">
            <a:extLst>
              <a:ext uri="{FF2B5EF4-FFF2-40B4-BE49-F238E27FC236}">
                <a16:creationId xmlns:a16="http://schemas.microsoft.com/office/drawing/2014/main" id="{020DEBA0-08CC-B14B-BD86-69C3827D1376}"/>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265;g11be3234084_2_144:notes">
            <a:extLst>
              <a:ext uri="{FF2B5EF4-FFF2-40B4-BE49-F238E27FC236}">
                <a16:creationId xmlns:a16="http://schemas.microsoft.com/office/drawing/2014/main" id="{80C59141-77E8-4245-8B7A-DD4B225F72F0}"/>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fr-FR" altLang="fr-FR"/>
          </a:p>
        </p:txBody>
      </p:sp>
      <p:sp>
        <p:nvSpPr>
          <p:cNvPr id="115715" name="Google Shape;266;g11be3234084_2_144:notes">
            <a:extLst>
              <a:ext uri="{FF2B5EF4-FFF2-40B4-BE49-F238E27FC236}">
                <a16:creationId xmlns:a16="http://schemas.microsoft.com/office/drawing/2014/main" id="{A148E278-1FE6-C943-BC15-90E40632759E}"/>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a:extLst>
              <a:ext uri="{FF2B5EF4-FFF2-40B4-BE49-F238E27FC236}">
                <a16:creationId xmlns:a16="http://schemas.microsoft.com/office/drawing/2014/main" id="{2B613A4D-28B0-1F4A-9CA6-4E37E8CF47AF}"/>
              </a:ext>
            </a:extLst>
          </p:cNvPr>
          <p:cNvSpPr>
            <a:spLocks noGrp="1" noRot="1" noChangeAspect="1" noChangeArrowheads="1" noTextEdit="1"/>
          </p:cNvSpPr>
          <p:nvPr>
            <p:ph type="sldImg"/>
          </p:nvPr>
        </p:nvSpPr>
        <p:spPr>
          <a:ln/>
        </p:spPr>
      </p:sp>
      <p:sp>
        <p:nvSpPr>
          <p:cNvPr id="117763" name="Espace réservé des commentaires 2">
            <a:extLst>
              <a:ext uri="{FF2B5EF4-FFF2-40B4-BE49-F238E27FC236}">
                <a16:creationId xmlns:a16="http://schemas.microsoft.com/office/drawing/2014/main" id="{1EED3717-CF44-224D-AB9A-65D518041C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If you are all here today, I assume that you all alrady know about the importance of the trees and that they are key component of urban landscapes</a:t>
            </a:r>
          </a:p>
        </p:txBody>
      </p:sp>
      <p:sp>
        <p:nvSpPr>
          <p:cNvPr id="117764" name="Espace réservé du numéro de diapositive 3">
            <a:extLst>
              <a:ext uri="{FF2B5EF4-FFF2-40B4-BE49-F238E27FC236}">
                <a16:creationId xmlns:a16="http://schemas.microsoft.com/office/drawing/2014/main" id="{861382AE-C026-C045-84AB-3327732C93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800" b="1">
                <a:solidFill>
                  <a:schemeClr val="bg1"/>
                </a:solidFill>
                <a:latin typeface="Comic Sans MS" panose="030F0902030302020204" pitchFamily="66" charset="0"/>
                <a:ea typeface="Noto Sans CJK SC Regular"/>
                <a:cs typeface="Noto Sans CJK SC Regular"/>
              </a:defRPr>
            </a:lvl1pPr>
            <a:lvl2pPr marL="742950" indent="-285750" defTabSz="457200">
              <a:defRPr sz="2800" b="1">
                <a:solidFill>
                  <a:schemeClr val="bg1"/>
                </a:solidFill>
                <a:latin typeface="Comic Sans MS" panose="030F0902030302020204" pitchFamily="66" charset="0"/>
                <a:ea typeface="Noto Sans CJK SC Regular"/>
                <a:cs typeface="Noto Sans CJK SC Regular"/>
              </a:defRPr>
            </a:lvl2pPr>
            <a:lvl3pPr marL="1143000" indent="-228600" defTabSz="457200">
              <a:defRPr sz="2800" b="1">
                <a:solidFill>
                  <a:schemeClr val="bg1"/>
                </a:solidFill>
                <a:latin typeface="Comic Sans MS" panose="030F0902030302020204" pitchFamily="66" charset="0"/>
                <a:ea typeface="Noto Sans CJK SC Regular"/>
                <a:cs typeface="Noto Sans CJK SC Regular"/>
              </a:defRPr>
            </a:lvl3pPr>
            <a:lvl4pPr marL="1600200" indent="-228600" defTabSz="457200">
              <a:defRPr sz="2800" b="1">
                <a:solidFill>
                  <a:schemeClr val="bg1"/>
                </a:solidFill>
                <a:latin typeface="Comic Sans MS" panose="030F0902030302020204" pitchFamily="66" charset="0"/>
                <a:ea typeface="Noto Sans CJK SC Regular"/>
                <a:cs typeface="Noto Sans CJK SC Regular"/>
              </a:defRPr>
            </a:lvl4pPr>
            <a:lvl5pPr marL="2057400" indent="-228600" defTabSz="457200">
              <a:defRPr sz="2800" b="1">
                <a:solidFill>
                  <a:schemeClr val="bg1"/>
                </a:solidFill>
                <a:latin typeface="Comic Sans MS" panose="030F0902030302020204" pitchFamily="66" charset="0"/>
                <a:ea typeface="Noto Sans CJK SC Regular"/>
                <a:cs typeface="Noto Sans CJK SC Regular"/>
              </a:defRPr>
            </a:lvl5pPr>
            <a:lvl6pPr marL="2514600" indent="-228600" defTabSz="4572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572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572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572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fld id="{78814250-0B4D-6F4B-A61A-8ED6FC6B9544}" type="slidenum">
              <a:rPr lang="fr-FR" altLang="fr-FR" sz="1200" b="0" smtClean="0">
                <a:solidFill>
                  <a:srgbClr val="000000"/>
                </a:solidFill>
                <a:latin typeface="Calibri" panose="020F0502020204030204" pitchFamily="34" charset="0"/>
              </a:rPr>
              <a:pPr eaLnBrk="1" hangingPunct="1"/>
              <a:t>41</a:t>
            </a:fld>
            <a:endParaRPr lang="fr-FR" altLang="fr-FR" sz="1200" b="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a:extLst>
              <a:ext uri="{FF2B5EF4-FFF2-40B4-BE49-F238E27FC236}">
                <a16:creationId xmlns:a16="http://schemas.microsoft.com/office/drawing/2014/main" id="{55C72101-5A96-4A4D-9943-5B9A6F1F8A8D}"/>
              </a:ext>
            </a:extLst>
          </p:cNvPr>
          <p:cNvSpPr>
            <a:spLocks noGrp="1" noRot="1" noChangeAspect="1" noChangeArrowheads="1" noTextEdit="1"/>
          </p:cNvSpPr>
          <p:nvPr>
            <p:ph type="sldImg"/>
          </p:nvPr>
        </p:nvSpPr>
        <p:spPr>
          <a:ln/>
        </p:spPr>
      </p:sp>
      <p:sp>
        <p:nvSpPr>
          <p:cNvPr id="122883" name="Espace réservé des notes 2">
            <a:extLst>
              <a:ext uri="{FF2B5EF4-FFF2-40B4-BE49-F238E27FC236}">
                <a16:creationId xmlns:a16="http://schemas.microsoft.com/office/drawing/2014/main" id="{49C86E51-8D12-7F45-8AAD-192537720B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p>
        </p:txBody>
      </p:sp>
      <p:sp>
        <p:nvSpPr>
          <p:cNvPr id="122884" name="Espace réservé du numéro de diapositive 3">
            <a:extLst>
              <a:ext uri="{FF2B5EF4-FFF2-40B4-BE49-F238E27FC236}">
                <a16:creationId xmlns:a16="http://schemas.microsoft.com/office/drawing/2014/main" id="{CF32CEEB-72D3-694F-9C48-829B03F74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FA35D877-7094-5541-AA72-F8C0A9905B3B}" type="slidenum">
              <a:rPr lang="en-CA" altLang="fr-FR" sz="1200" b="0" smtClean="0">
                <a:solidFill>
                  <a:srgbClr val="000000"/>
                </a:solidFill>
                <a:latin typeface="Times New Roman" panose="02020603050405020304" pitchFamily="18" charset="0"/>
              </a:rPr>
              <a:pPr/>
              <a:t>45</a:t>
            </a:fld>
            <a:endParaRPr lang="en-CA" altLang="fr-FR" sz="1200" b="0">
              <a:solidFill>
                <a:srgbClr val="000000"/>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57829093-5CA1-0045-B211-A9DC37FD819C}"/>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2C19A9D8-DBCB-5548-981F-04193B844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p>
        </p:txBody>
      </p:sp>
      <p:sp>
        <p:nvSpPr>
          <p:cNvPr id="124932" name="Slide Number Placeholder 3">
            <a:extLst>
              <a:ext uri="{FF2B5EF4-FFF2-40B4-BE49-F238E27FC236}">
                <a16:creationId xmlns:a16="http://schemas.microsoft.com/office/drawing/2014/main" id="{5EFDFFB4-778A-3143-80AD-72C4CD9155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fld id="{D0B8E368-5B54-6E43-8725-7A84BCDD1B59}" type="slidenum">
              <a:rPr lang="de-CH" altLang="fr-FR" sz="1200" b="0" smtClean="0">
                <a:solidFill>
                  <a:srgbClr val="000000"/>
                </a:solidFill>
                <a:latin typeface="Calibri" panose="020F0502020204030204" pitchFamily="34" charset="0"/>
              </a:rPr>
              <a:pPr eaLnBrk="1" hangingPunct="1"/>
              <a:t>46</a:t>
            </a:fld>
            <a:endParaRPr lang="de-CH" altLang="fr-FR" sz="1200" b="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58B0D04E-8D42-BC40-8B86-021846EF8B7D}"/>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9D1EEF8A-08A2-2345-BD9F-8FE9A558C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t>If we take a typical fragmented landscape, we believe that combining functional traits and network analysis it is possible to represent the landscape as an ecological spatial network of forest patches with different levels of functional diversity and functional connectivity between them. With such picture it is easier to plan strategic management interventions such as mixed plantations, enrichment planting and the promotion of rare traits through silviculture so to increase overall resilience at both stand and landscape level. This is what we call the </a:t>
            </a:r>
            <a:r>
              <a:rPr lang="en-US" altLang="fr-FR" b="1"/>
              <a:t>functional complex network approach</a:t>
            </a:r>
            <a:r>
              <a:rPr lang="en-US" altLang="fr-FR"/>
              <a:t>, and this is what is driving our research project. </a:t>
            </a:r>
          </a:p>
          <a:p>
            <a:endParaRPr lang="en-CA" altLang="fr-FR"/>
          </a:p>
        </p:txBody>
      </p:sp>
      <p:sp>
        <p:nvSpPr>
          <p:cNvPr id="126980" name="Slide Number Placeholder 3">
            <a:extLst>
              <a:ext uri="{FF2B5EF4-FFF2-40B4-BE49-F238E27FC236}">
                <a16:creationId xmlns:a16="http://schemas.microsoft.com/office/drawing/2014/main" id="{84FC1ED7-B8A1-FD45-84D8-E551ED3720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fld id="{CA76E03C-78AC-B749-8A71-AFD40FF9A347}" type="slidenum">
              <a:rPr lang="de-CH" altLang="fr-FR" sz="1200" b="0" smtClean="0">
                <a:solidFill>
                  <a:srgbClr val="000000"/>
                </a:solidFill>
                <a:latin typeface="Calibri" panose="020F0502020204030204" pitchFamily="34" charset="0"/>
                <a:cs typeface="Arial" panose="020B0604020202020204" pitchFamily="34" charset="0"/>
              </a:rPr>
              <a:pPr eaLnBrk="1" hangingPunct="1"/>
              <a:t>47</a:t>
            </a:fld>
            <a:endParaRPr lang="de-CH" altLang="fr-FR" sz="1200" b="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a:extLst>
              <a:ext uri="{FF2B5EF4-FFF2-40B4-BE49-F238E27FC236}">
                <a16:creationId xmlns:a16="http://schemas.microsoft.com/office/drawing/2014/main" id="{933BCA69-F14D-FF4F-8F9C-A39E8727F619}"/>
              </a:ext>
            </a:extLst>
          </p:cNvPr>
          <p:cNvSpPr>
            <a:spLocks noGrp="1" noRot="1" noChangeAspect="1" noChangeArrowheads="1" noTextEdit="1"/>
          </p:cNvSpPr>
          <p:nvPr>
            <p:ph type="sldImg"/>
          </p:nvPr>
        </p:nvSpPr>
        <p:spPr>
          <a:ln/>
        </p:spPr>
      </p:sp>
      <p:sp>
        <p:nvSpPr>
          <p:cNvPr id="130051" name="Espace réservé des notes 2">
            <a:extLst>
              <a:ext uri="{FF2B5EF4-FFF2-40B4-BE49-F238E27FC236}">
                <a16:creationId xmlns:a16="http://schemas.microsoft.com/office/drawing/2014/main" id="{D4402897-B5EF-204C-8140-5AF4C0DB5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228600" eaLnBrk="1" hangingPunct="1">
              <a:spcBef>
                <a:spcPct val="0"/>
              </a:spcBef>
              <a:buClr>
                <a:srgbClr val="000000"/>
              </a:buClr>
              <a:buSzPts val="1400"/>
            </a:pPr>
            <a:r>
              <a:rPr lang="fr-CA" altLang="fr-FR">
                <a:solidFill>
                  <a:srgbClr val="000000"/>
                </a:solidFill>
                <a:latin typeface="Quicksand" charset="0"/>
                <a:ea typeface="Quicksand Medium"/>
                <a:cs typeface="Quicksand Medium"/>
                <a:sym typeface="Quicksand Medium"/>
              </a:rPr>
              <a:t>La sécheresse est une menace abiotique à suivre de près au PNLM pour laquelle des impacts sont déjà observé.</a:t>
            </a:r>
            <a:endParaRPr lang="fr-CA" altLang="fr-FR"/>
          </a:p>
        </p:txBody>
      </p:sp>
      <p:sp>
        <p:nvSpPr>
          <p:cNvPr id="4" name="Espace réservé du numéro de diapositive 3">
            <a:extLst>
              <a:ext uri="{FF2B5EF4-FFF2-40B4-BE49-F238E27FC236}">
                <a16:creationId xmlns:a16="http://schemas.microsoft.com/office/drawing/2014/main" id="{AAC1A70B-2F81-934A-AA16-08D4D77A0305}"/>
              </a:ext>
            </a:extLst>
          </p:cNvPr>
          <p:cNvSpPr>
            <a:spLocks noGrp="1"/>
          </p:cNvSpPr>
          <p:nvPr>
            <p:ph type="sldNum" sz="quarter" idx="5"/>
          </p:nvPr>
        </p:nvSpPr>
        <p:spPr/>
        <p:txBody>
          <a:bodyPr/>
          <a:lstStyle/>
          <a:p>
            <a:pPr eaLnBrk="1" fontAlgn="auto" hangingPunct="1">
              <a:spcBef>
                <a:spcPts val="0"/>
              </a:spcBef>
              <a:spcAft>
                <a:spcPts val="0"/>
              </a:spcAft>
              <a:buClr>
                <a:srgbClr val="000000"/>
              </a:buClr>
              <a:buFont typeface="Arial"/>
              <a:buNone/>
              <a:defRPr/>
            </a:pPr>
            <a:fld id="{D65296C9-E366-8B41-8B46-586944576944}" type="slidenum">
              <a:rPr lang="fr-CA" kern="0" smtClean="0">
                <a:solidFill>
                  <a:srgbClr val="000000"/>
                </a:solidFill>
                <a:latin typeface="Calibri"/>
                <a:ea typeface="Calibri"/>
                <a:cs typeface="Calibri"/>
                <a:sym typeface="Calibri"/>
              </a:rPr>
              <a:pPr eaLnBrk="1" fontAlgn="auto" hangingPunct="1">
                <a:spcBef>
                  <a:spcPts val="0"/>
                </a:spcBef>
                <a:spcAft>
                  <a:spcPts val="0"/>
                </a:spcAft>
                <a:buClr>
                  <a:srgbClr val="000000"/>
                </a:buClr>
                <a:buFont typeface="Arial"/>
                <a:buNone/>
                <a:defRPr/>
              </a:pPr>
              <a:t>49</a:t>
            </a:fld>
            <a:endParaRPr lang="fr-CA" kern="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a:extLst>
              <a:ext uri="{FF2B5EF4-FFF2-40B4-BE49-F238E27FC236}">
                <a16:creationId xmlns:a16="http://schemas.microsoft.com/office/drawing/2014/main" id="{A4DF7AB7-C5BF-E848-9F45-E4B2A38DC4AD}"/>
              </a:ext>
            </a:extLst>
          </p:cNvPr>
          <p:cNvSpPr>
            <a:spLocks noGrp="1" noRot="1" noChangeAspect="1" noChangeArrowheads="1" noTextEdit="1"/>
          </p:cNvSpPr>
          <p:nvPr>
            <p:ph type="sldImg"/>
          </p:nvPr>
        </p:nvSpPr>
        <p:spPr>
          <a:ln/>
        </p:spPr>
      </p:sp>
      <p:sp>
        <p:nvSpPr>
          <p:cNvPr id="132099" name="Espace réservé des notes 2">
            <a:extLst>
              <a:ext uri="{FF2B5EF4-FFF2-40B4-BE49-F238E27FC236}">
                <a16:creationId xmlns:a16="http://schemas.microsoft.com/office/drawing/2014/main" id="{A0A7BB11-29C6-E44A-B5C1-B2ED14D1AB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
              <a:lnSpc>
                <a:spcPct val="115000"/>
              </a:lnSpc>
              <a:spcBef>
                <a:spcPct val="0"/>
              </a:spcBef>
              <a:buClr>
                <a:srgbClr val="000000"/>
              </a:buClr>
              <a:buSzPts val="1800"/>
              <a:buFont typeface="Quicksand Medium"/>
              <a:buNone/>
            </a:pPr>
            <a:r>
              <a:rPr lang="fr-CA" altLang="fr-FR">
                <a:solidFill>
                  <a:srgbClr val="000000"/>
                </a:solidFill>
                <a:latin typeface="Quicksand Medium"/>
                <a:ea typeface="Quicksand Medium"/>
                <a:cs typeface="Quicksand Medium"/>
                <a:sym typeface="Quicksand Medium"/>
              </a:rPr>
              <a:t>Les menaces biotiques sont plus préoccupantes que les menaces abiotiques</a:t>
            </a:r>
          </a:p>
          <a:p>
            <a:pPr marL="114300">
              <a:lnSpc>
                <a:spcPct val="115000"/>
              </a:lnSpc>
              <a:spcBef>
                <a:spcPct val="0"/>
              </a:spcBef>
              <a:buClr>
                <a:srgbClr val="000000"/>
              </a:buClr>
              <a:buSzPts val="1800"/>
              <a:buFont typeface="Quicksand Medium"/>
              <a:buNone/>
            </a:pPr>
            <a:r>
              <a:rPr lang="fr-CA" altLang="fr-FR">
                <a:solidFill>
                  <a:srgbClr val="000000"/>
                </a:solidFill>
                <a:latin typeface="Quicksand Medium"/>
                <a:ea typeface="Quicksand Medium"/>
                <a:cs typeface="Quicksand Medium"/>
                <a:sym typeface="Quicksand Medium"/>
              </a:rPr>
              <a:t>La spongieuse asiatique et la longicorne asiatique pourraient entraîner des conséquences importantes pour ~ 10 à 77% des peuplements forestiers</a:t>
            </a:r>
          </a:p>
        </p:txBody>
      </p:sp>
      <p:sp>
        <p:nvSpPr>
          <p:cNvPr id="4" name="Espace réservé du numéro de diapositive 3">
            <a:extLst>
              <a:ext uri="{FF2B5EF4-FFF2-40B4-BE49-F238E27FC236}">
                <a16:creationId xmlns:a16="http://schemas.microsoft.com/office/drawing/2014/main" id="{789DCEB5-410A-1A4C-9974-9F03DFEA78C2}"/>
              </a:ext>
            </a:extLst>
          </p:cNvPr>
          <p:cNvSpPr>
            <a:spLocks noGrp="1"/>
          </p:cNvSpPr>
          <p:nvPr>
            <p:ph type="sldNum" sz="quarter" idx="5"/>
          </p:nvPr>
        </p:nvSpPr>
        <p:spPr/>
        <p:txBody>
          <a:bodyPr/>
          <a:lstStyle/>
          <a:p>
            <a:pPr eaLnBrk="1" fontAlgn="auto" hangingPunct="1">
              <a:spcBef>
                <a:spcPts val="0"/>
              </a:spcBef>
              <a:spcAft>
                <a:spcPts val="0"/>
              </a:spcAft>
              <a:buClr>
                <a:srgbClr val="000000"/>
              </a:buClr>
              <a:buFont typeface="Arial"/>
              <a:buNone/>
              <a:defRPr/>
            </a:pPr>
            <a:fld id="{74A60B03-0B55-D149-B610-12DFB5104EFB}" type="slidenum">
              <a:rPr lang="fr-CA" kern="0" smtClean="0">
                <a:solidFill>
                  <a:srgbClr val="000000"/>
                </a:solidFill>
                <a:latin typeface="Calibri"/>
                <a:ea typeface="Calibri"/>
                <a:cs typeface="Calibri"/>
                <a:sym typeface="Calibri"/>
              </a:rPr>
              <a:pPr eaLnBrk="1" fontAlgn="auto" hangingPunct="1">
                <a:spcBef>
                  <a:spcPts val="0"/>
                </a:spcBef>
                <a:spcAft>
                  <a:spcPts val="0"/>
                </a:spcAft>
                <a:buClr>
                  <a:srgbClr val="000000"/>
                </a:buClr>
                <a:buFont typeface="Arial"/>
                <a:buNone/>
                <a:defRPr/>
              </a:pPr>
              <a:t>50</a:t>
            </a:fld>
            <a:endParaRPr lang="fr-CA" kern="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60E9B4-3BF7-CB4A-923C-5FA4C295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F0FBE568-BC79-4A4A-96C6-F12F96455BD0}" type="slidenum">
              <a:rPr lang="en-CA" altLang="fr-FR" sz="1200" b="0" smtClean="0">
                <a:solidFill>
                  <a:srgbClr val="000000"/>
                </a:solidFill>
                <a:latin typeface="Times New Roman" panose="02020603050405020304" pitchFamily="18" charset="0"/>
              </a:rPr>
              <a:pPr/>
              <a:t>2</a:t>
            </a:fld>
            <a:endParaRPr lang="en-CA" altLang="fr-FR" sz="1200" b="0">
              <a:solidFill>
                <a:srgbClr val="000000"/>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0677ABE4-3998-AF46-8506-E2934C88B29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A01FA14-8C7E-CB4C-A018-7B3428A43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372;p17:notes">
            <a:extLst>
              <a:ext uri="{FF2B5EF4-FFF2-40B4-BE49-F238E27FC236}">
                <a16:creationId xmlns:a16="http://schemas.microsoft.com/office/drawing/2014/main" id="{EB4366DC-7018-9242-BC80-C3B10A72EC6D}"/>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134147" name="Google Shape;373;p17:notes">
            <a:extLst>
              <a:ext uri="{FF2B5EF4-FFF2-40B4-BE49-F238E27FC236}">
                <a16:creationId xmlns:a16="http://schemas.microsoft.com/office/drawing/2014/main" id="{BB12C15C-9CDD-4240-AE23-38E778F5F225}"/>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fr-CA" altLang="fr-FR"/>
              <a:t>Les peuplements les plus vulnérables sont ceux ayant reçu une valeur de diversité fonctionnelle sous la médiane par type de peuplement et étant affectés à plus de 75% par au moins une menace biotique ou abiotique préoccupante,</a:t>
            </a:r>
            <a:endParaRPr lang="fr-FR" altLang="fr-FR"/>
          </a:p>
        </p:txBody>
      </p:sp>
      <p:sp>
        <p:nvSpPr>
          <p:cNvPr id="374" name="Google Shape;374;p17:notes">
            <a:extLst>
              <a:ext uri="{FF2B5EF4-FFF2-40B4-BE49-F238E27FC236}">
                <a16:creationId xmlns:a16="http://schemas.microsoft.com/office/drawing/2014/main" id="{D9B86ACF-D856-3748-A7C1-1D0B2511F037}"/>
              </a:ext>
            </a:extLst>
          </p:cNvPr>
          <p:cNvSpPr>
            <a:spLocks noGrp="1"/>
          </p:cNvSpPr>
          <p:nvPr>
            <p:ph type="sldNum" sz="quarter" idx="5"/>
          </p:nvPr>
        </p:nvSpPr>
        <p:spPr>
          <a:xfrm>
            <a:off x="3884613" y="8685213"/>
            <a:ext cx="2971800" cy="458787"/>
          </a:xfrm>
        </p:spPr>
        <p:txBody>
          <a:bodyPr spcFirstLastPara="1" lIns="91425" tIns="45700" rIns="91425" bIns="45700">
            <a:noAutofit/>
          </a:bodyPr>
          <a:lstStyle/>
          <a:p>
            <a:pPr eaLnBrk="1" fontAlgn="auto" hangingPunct="1">
              <a:spcBef>
                <a:spcPts val="0"/>
              </a:spcBef>
              <a:spcAft>
                <a:spcPts val="0"/>
              </a:spcAft>
              <a:buClr>
                <a:srgbClr val="000000"/>
              </a:buClr>
              <a:buFont typeface="Arial"/>
              <a:buNone/>
              <a:defRPr/>
            </a:pPr>
            <a:fld id="{3BBA8D4D-19D9-4644-AC2E-8255760592DD}" type="slidenum">
              <a:rPr lang="fr-CA" sz="1400" kern="0">
                <a:solidFill>
                  <a:srgbClr val="000000"/>
                </a:solidFill>
                <a:latin typeface="Arial"/>
                <a:cs typeface="Arial"/>
                <a:sym typeface="Arial"/>
              </a:rPr>
              <a:pPr eaLnBrk="1" fontAlgn="auto" hangingPunct="1">
                <a:spcBef>
                  <a:spcPts val="0"/>
                </a:spcBef>
                <a:spcAft>
                  <a:spcPts val="0"/>
                </a:spcAft>
                <a:buClr>
                  <a:srgbClr val="000000"/>
                </a:buClr>
                <a:buFont typeface="Arial"/>
                <a:buNone/>
                <a:defRPr/>
              </a:pPr>
              <a:t>51</a:t>
            </a:fld>
            <a:endParaRPr sz="1400" kern="0">
              <a:solidFill>
                <a:srgbClr val="000000"/>
              </a:solidFill>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a:extLst>
              <a:ext uri="{FF2B5EF4-FFF2-40B4-BE49-F238E27FC236}">
                <a16:creationId xmlns:a16="http://schemas.microsoft.com/office/drawing/2014/main" id="{B050BC15-15F6-5B4D-825B-8F090D633C9C}"/>
              </a:ext>
            </a:extLst>
          </p:cNvPr>
          <p:cNvSpPr>
            <a:spLocks noGrp="1" noRot="1" noChangeAspect="1" noChangeArrowheads="1" noTextEdit="1"/>
          </p:cNvSpPr>
          <p:nvPr>
            <p:ph type="sldImg"/>
          </p:nvPr>
        </p:nvSpPr>
        <p:spPr>
          <a:ln/>
        </p:spPr>
      </p:sp>
      <p:sp>
        <p:nvSpPr>
          <p:cNvPr id="136195" name="Espace réservé des commentaires 2">
            <a:extLst>
              <a:ext uri="{FF2B5EF4-FFF2-40B4-BE49-F238E27FC236}">
                <a16:creationId xmlns:a16="http://schemas.microsoft.com/office/drawing/2014/main" id="{0CEEDDDE-287E-4746-AB62-CEB367B7B6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p>
        </p:txBody>
      </p:sp>
      <p:sp>
        <p:nvSpPr>
          <p:cNvPr id="136196" name="Espace réservé du numéro de diapositive 3">
            <a:extLst>
              <a:ext uri="{FF2B5EF4-FFF2-40B4-BE49-F238E27FC236}">
                <a16:creationId xmlns:a16="http://schemas.microsoft.com/office/drawing/2014/main" id="{28F1A478-4C1E-454B-8FDD-3CCD896D11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9D9E17-53A7-5B4A-A512-2E3F734BA9E8}" type="slidenum">
              <a:rPr lang="en-CA" altLang="fr-FR" smtClean="0">
                <a:solidFill>
                  <a:srgbClr val="000000"/>
                </a:solidFill>
                <a:ea typeface="Noto Sans CJK SC Regular"/>
                <a:cs typeface="Noto Sans CJK SC Regular"/>
              </a:rPr>
              <a:pPr>
                <a:spcBef>
                  <a:spcPct val="0"/>
                </a:spcBef>
              </a:pPr>
              <a:t>52</a:t>
            </a:fld>
            <a:endParaRPr lang="en-CA" altLang="fr-FR">
              <a:solidFill>
                <a:srgbClr val="000000"/>
              </a:solidFill>
              <a:ea typeface="Noto Sans CJK SC Regular"/>
              <a:cs typeface="Noto Sans CJK SC Regul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60E9B4-3BF7-CB4A-923C-5FA4C295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F0FBE568-BC79-4A4A-96C6-F12F96455BD0}" type="slidenum">
              <a:rPr lang="en-CA" altLang="fr-FR" sz="1200" b="0" smtClean="0">
                <a:solidFill>
                  <a:srgbClr val="000000"/>
                </a:solidFill>
                <a:latin typeface="Times New Roman" panose="02020603050405020304" pitchFamily="18" charset="0"/>
              </a:rPr>
              <a:pPr/>
              <a:t>7</a:t>
            </a:fld>
            <a:endParaRPr lang="en-CA" altLang="fr-FR" sz="1200" b="0">
              <a:solidFill>
                <a:srgbClr val="000000"/>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0677ABE4-3998-AF46-8506-E2934C88B29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A01FA14-8C7E-CB4C-A018-7B3428A43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extLst>
      <p:ext uri="{BB962C8B-B14F-4D97-AF65-F5344CB8AC3E}">
        <p14:creationId xmlns:p14="http://schemas.microsoft.com/office/powerpoint/2010/main" val="293359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200;p4:notes">
            <a:extLst>
              <a:ext uri="{FF2B5EF4-FFF2-40B4-BE49-F238E27FC236}">
                <a16:creationId xmlns:a16="http://schemas.microsoft.com/office/drawing/2014/main" id="{C8E763D7-7724-0346-BEB1-07105EA8B4D7}"/>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fr-FR" altLang="fr-FR"/>
          </a:p>
        </p:txBody>
      </p:sp>
      <p:sp>
        <p:nvSpPr>
          <p:cNvPr id="75779" name="Google Shape;201;p4:notes">
            <a:extLst>
              <a:ext uri="{FF2B5EF4-FFF2-40B4-BE49-F238E27FC236}">
                <a16:creationId xmlns:a16="http://schemas.microsoft.com/office/drawing/2014/main" id="{52539674-8D13-9A49-9EEB-21979229D4A3}"/>
              </a:ext>
            </a:extLst>
          </p:cNvPr>
          <p:cNvSpPr>
            <a:spLocks noGrp="1" noRot="1" noChangeAspect="1" noTextEdit="1"/>
          </p:cNvSpPr>
          <p:nvPr>
            <p:ph type="sldImg" idx="2"/>
          </p:nvPr>
        </p:nvSpPr>
        <p:spPr>
          <a:xfrm>
            <a:off x="1371600" y="1143000"/>
            <a:ext cx="41148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a:extLst>
              <a:ext uri="{FF2B5EF4-FFF2-40B4-BE49-F238E27FC236}">
                <a16:creationId xmlns:a16="http://schemas.microsoft.com/office/drawing/2014/main" id="{CF4B69D5-DB48-FA48-AFFF-315AD3788A77}"/>
              </a:ext>
            </a:extLst>
          </p:cNvPr>
          <p:cNvSpPr>
            <a:spLocks noGrp="1" noRot="1" noChangeAspect="1" noChangeArrowheads="1" noTextEdit="1"/>
          </p:cNvSpPr>
          <p:nvPr>
            <p:ph type="sldImg"/>
          </p:nvPr>
        </p:nvSpPr>
        <p:spPr>
          <a:ln/>
        </p:spPr>
      </p:sp>
      <p:sp>
        <p:nvSpPr>
          <p:cNvPr id="77827" name="Espace réservé des commentaires 2">
            <a:extLst>
              <a:ext uri="{FF2B5EF4-FFF2-40B4-BE49-F238E27FC236}">
                <a16:creationId xmlns:a16="http://schemas.microsoft.com/office/drawing/2014/main" id="{D1F12781-672D-6A49-BB15-EFEC03CFE1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77828" name="Espace réservé du numéro de diapositive 3">
            <a:extLst>
              <a:ext uri="{FF2B5EF4-FFF2-40B4-BE49-F238E27FC236}">
                <a16:creationId xmlns:a16="http://schemas.microsoft.com/office/drawing/2014/main" id="{11D5EB70-377D-4C4B-AB8A-0B1DD722FA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fld id="{D8DA6E8A-C9ED-EB40-80D2-40CBFFADC72A}" type="slidenum">
              <a:rPr lang="en-CA" altLang="fr-FR" sz="1200" b="0" smtClean="0">
                <a:solidFill>
                  <a:srgbClr val="000000"/>
                </a:solidFill>
                <a:latin typeface="Times New Roman" panose="02020603050405020304" pitchFamily="18" charset="0"/>
              </a:rPr>
              <a:pPr eaLnBrk="1" hangingPunct="1"/>
              <a:t>11</a:t>
            </a:fld>
            <a:endParaRPr lang="en-CA" altLang="fr-FR" sz="1200" b="0">
              <a:solidFill>
                <a:srgbClr val="000000"/>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DB0160C-32E6-6D40-9651-15D4182967DC}"/>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D892B344-AAB2-3948-990B-957FD631B9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p>
        </p:txBody>
      </p:sp>
      <p:sp>
        <p:nvSpPr>
          <p:cNvPr id="89092" name="Slide Number Placeholder 3">
            <a:extLst>
              <a:ext uri="{FF2B5EF4-FFF2-40B4-BE49-F238E27FC236}">
                <a16:creationId xmlns:a16="http://schemas.microsoft.com/office/drawing/2014/main" id="{74B4B528-E605-CD46-A935-E55F7DBAFE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fld id="{80FB97F1-78E8-CD4B-90D6-060CFDCC1E4D}" type="slidenum">
              <a:rPr lang="de-CH" altLang="fr-FR" sz="1200" b="0" smtClean="0">
                <a:solidFill>
                  <a:srgbClr val="000000"/>
                </a:solidFill>
                <a:latin typeface="Calibri" panose="020F0502020204030204" pitchFamily="34" charset="0"/>
              </a:rPr>
              <a:pPr eaLnBrk="1" hangingPunct="1"/>
              <a:t>21</a:t>
            </a:fld>
            <a:endParaRPr lang="de-CH" altLang="fr-FR" sz="1200" b="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060E9B4-3BF7-CB4A-923C-5FA4C295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F0FBE568-BC79-4A4A-96C6-F12F96455BD0}" type="slidenum">
              <a:rPr lang="en-CA" altLang="fr-FR" sz="1200" b="0" smtClean="0">
                <a:solidFill>
                  <a:srgbClr val="000000"/>
                </a:solidFill>
                <a:latin typeface="Times New Roman" panose="02020603050405020304" pitchFamily="18" charset="0"/>
              </a:rPr>
              <a:pPr/>
              <a:t>23</a:t>
            </a:fld>
            <a:endParaRPr lang="en-CA" altLang="fr-FR" sz="1200" b="0">
              <a:solidFill>
                <a:srgbClr val="000000"/>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0677ABE4-3998-AF46-8506-E2934C88B29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A01FA14-8C7E-CB4C-A018-7B3428A43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extLst>
      <p:ext uri="{BB962C8B-B14F-4D97-AF65-F5344CB8AC3E}">
        <p14:creationId xmlns:p14="http://schemas.microsoft.com/office/powerpoint/2010/main" val="79251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1D4EB7AE-9F91-8542-8A1A-65CBDCF6557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50000"/>
              </a:spcBef>
            </a:pPr>
            <a:fld id="{BB845F99-F38E-A544-AFF3-D28C85B72E79}" type="slidenum">
              <a:rPr lang="en-US" altLang="fr-FR" b="0">
                <a:solidFill>
                  <a:srgbClr val="000000"/>
                </a:solidFill>
                <a:latin typeface="Arial" panose="020B0604020202020204" pitchFamily="34" charset="0"/>
              </a:rPr>
              <a:pPr algn="r" eaLnBrk="1" hangingPunct="1">
                <a:spcBef>
                  <a:spcPct val="50000"/>
                </a:spcBef>
              </a:pPr>
              <a:t>24</a:t>
            </a:fld>
            <a:endParaRPr lang="en-US" altLang="fr-FR" b="0">
              <a:solidFill>
                <a:srgbClr val="000000"/>
              </a:solidFill>
              <a:latin typeface="Arial" panose="020B0604020202020204" pitchFamily="34" charset="0"/>
            </a:endParaRPr>
          </a:p>
        </p:txBody>
      </p:sp>
      <p:sp>
        <p:nvSpPr>
          <p:cNvPr id="94211" name="Rectangle 2">
            <a:extLst>
              <a:ext uri="{FF2B5EF4-FFF2-40B4-BE49-F238E27FC236}">
                <a16:creationId xmlns:a16="http://schemas.microsoft.com/office/drawing/2014/main" id="{9D579FBD-7A38-B647-8AE1-6A58F4D94061}"/>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06D531B4-FB2D-F744-BF66-3F0A08B272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r>
              <a:rPr lang="en-US" altLang="fr-FR" b="1" i="1"/>
              <a:t>Figure 2. </a:t>
            </a:r>
            <a:r>
              <a:rPr lang="en-US" altLang="fr-FR" i="1"/>
              <a:t>Creation of novel ecosystems via biotic or abiotic change (modified from</a:t>
            </a:r>
          </a:p>
          <a:p>
            <a:pPr eaLnBrk="1" hangingPunct="1"/>
            <a:r>
              <a:rPr lang="en-US" altLang="fr-FR" i="1"/>
              <a:t>Suding </a:t>
            </a:r>
            <a:r>
              <a:rPr lang="en-US" altLang="fr-FR"/>
              <a:t>et al</a:t>
            </a:r>
            <a:r>
              <a:rPr lang="en-US" altLang="fr-FR" i="1"/>
              <a:t>. 2004). The “range of variability”, as discussed by Landes </a:t>
            </a:r>
            <a:r>
              <a:rPr lang="en-US" altLang="fr-FR"/>
              <a:t>et al</a:t>
            </a:r>
            <a:r>
              <a:rPr lang="en-US" altLang="fr-FR" i="1"/>
              <a:t>. (1999),</a:t>
            </a:r>
          </a:p>
          <a:p>
            <a:pPr eaLnBrk="1" hangingPunct="1"/>
            <a:r>
              <a:rPr lang="en-US" altLang="fr-FR" i="1"/>
              <a:t>and the adaptive four-phase cycle of Holling (2001) of a natural ecosystem are</a:t>
            </a:r>
          </a:p>
          <a:p>
            <a:pPr eaLnBrk="1" hangingPunct="1"/>
            <a:r>
              <a:rPr lang="en-US" altLang="fr-FR" i="1"/>
              <a:t>collapsed into the range of values found in zone A. (a) An ecosystem is altered by</a:t>
            </a:r>
          </a:p>
          <a:p>
            <a:pPr eaLnBrk="1" hangingPunct="1"/>
            <a:r>
              <a:rPr lang="en-US" altLang="fr-FR" i="1"/>
              <a:t>directional environmental drivers (AB) or the addition or loss of an important species</a:t>
            </a:r>
          </a:p>
          <a:p>
            <a:pPr eaLnBrk="1" hangingPunct="1"/>
            <a:r>
              <a:rPr lang="en-US" altLang="fr-FR" i="1"/>
              <a:t>(AC). (b) Once in the new state (either B or C), internal restructuring due to new</a:t>
            </a:r>
          </a:p>
          <a:p>
            <a:pPr eaLnBrk="1" hangingPunct="1"/>
            <a:r>
              <a:rPr lang="en-US" altLang="fr-FR" i="1"/>
              <a:t>biotic and abiotic interactions further alters community composition through changes in</a:t>
            </a:r>
          </a:p>
          <a:p>
            <a:pPr eaLnBrk="1" hangingPunct="1"/>
            <a:r>
              <a:rPr lang="en-US" altLang="fr-FR" i="1"/>
              <a:t>abundances or species losses, and through changes in biogeochemical interactions.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9CD48C27-6215-3E43-A469-E8D36ABD4CDC}"/>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D0A50E08-A5A2-FF47-A0C4-EA96F79F09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Susceptibility to some main forest disturbance of monospecific (top) and tree diverse plantations (bottom). Bars are individual disturbances and direction of the bars (top vs bottom) indicates higher </a:t>
            </a:r>
            <a:r>
              <a:rPr lang="de-DE" altLang="en-US"/>
              <a:t>susceptibility to disturbances </a:t>
            </a:r>
            <a:r>
              <a:rPr lang="en-US" altLang="en-US"/>
              <a:t>between these two types of planted forest. </a:t>
            </a:r>
            <a:br>
              <a:rPr lang="en-US" altLang="en-US"/>
            </a:br>
            <a:r>
              <a:rPr lang="en-US" altLang="en-US"/>
              <a:t>Colour intensities of bars represents the strength of evidence (high or low certainty). </a:t>
            </a:r>
            <a:endParaRPr lang="en-CA" altLang="en-US"/>
          </a:p>
        </p:txBody>
      </p:sp>
      <p:sp>
        <p:nvSpPr>
          <p:cNvPr id="99332" name="Slide Number Placeholder 3">
            <a:extLst>
              <a:ext uri="{FF2B5EF4-FFF2-40B4-BE49-F238E27FC236}">
                <a16:creationId xmlns:a16="http://schemas.microsoft.com/office/drawing/2014/main" id="{B0D50AD1-B366-C54E-881C-E56173EE9F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fld id="{8A78599D-5F60-E441-AF7B-A36B3DCB915D}" type="slidenum">
              <a:rPr lang="en-CA" altLang="fr-FR" sz="1200" b="0" smtClean="0">
                <a:solidFill>
                  <a:srgbClr val="000000"/>
                </a:solidFill>
                <a:latin typeface="Times New Roman" panose="02020603050405020304" pitchFamily="18" charset="0"/>
              </a:rPr>
              <a:pPr/>
              <a:t>28</a:t>
            </a:fld>
            <a:endParaRPr lang="en-CA" altLang="fr-FR" sz="1200" b="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360" y="1123161"/>
            <a:ext cx="6857280" cy="2386476"/>
          </a:xfrm>
        </p:spPr>
        <p:txBody>
          <a:bodyPr anchor="b"/>
          <a:lstStyle>
            <a:lvl1pPr algn="ctr">
              <a:defRPr sz="5443"/>
            </a:lvl1pPr>
          </a:lstStyle>
          <a:p>
            <a:r>
              <a:rPr lang="fr-FR"/>
              <a:t>Modifiez le style du titre</a:t>
            </a:r>
            <a:endParaRPr lang="fr-CA"/>
          </a:p>
        </p:txBody>
      </p:sp>
      <p:sp>
        <p:nvSpPr>
          <p:cNvPr id="3" name="Sous-titre 2"/>
          <p:cNvSpPr>
            <a:spLocks noGrp="1"/>
          </p:cNvSpPr>
          <p:nvPr>
            <p:ph type="subTitle" idx="1"/>
          </p:nvPr>
        </p:nvSpPr>
        <p:spPr>
          <a:xfrm>
            <a:off x="1143360" y="3601794"/>
            <a:ext cx="6857280" cy="1656903"/>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fr-FR"/>
              <a:t>Modifier le style des sous-titres du masque</a:t>
            </a:r>
            <a:endParaRPr lang="fr-CA"/>
          </a:p>
        </p:txBody>
      </p:sp>
      <p:sp>
        <p:nvSpPr>
          <p:cNvPr id="4" name="Rectangle 3">
            <a:extLst>
              <a:ext uri="{FF2B5EF4-FFF2-40B4-BE49-F238E27FC236}">
                <a16:creationId xmlns:a16="http://schemas.microsoft.com/office/drawing/2014/main" id="{4EBF730F-D9AF-D04F-B192-CB4B70FF7000}"/>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61E6C1D8-569D-8049-B0A3-94E158F54B7F}"/>
              </a:ext>
            </a:extLst>
          </p:cNvPr>
          <p:cNvSpPr>
            <a:spLocks noGrp="1" noChangeArrowheads="1"/>
          </p:cNvSpPr>
          <p:nvPr>
            <p:ph type="sldNum" idx="11"/>
          </p:nvPr>
        </p:nvSpPr>
        <p:spPr>
          <a:ln/>
        </p:spPr>
        <p:txBody>
          <a:bodyPr/>
          <a:lstStyle>
            <a:lvl1pPr>
              <a:defRPr/>
            </a:lvl1pPr>
          </a:lstStyle>
          <a:p>
            <a:pPr>
              <a:defRPr/>
            </a:pPr>
            <a:fld id="{FE8FADA0-AC14-404C-99C2-E335A2C25410}" type="slidenum">
              <a:rPr lang="en-CA" altLang="fr-FR"/>
              <a:pPr>
                <a:defRPr/>
              </a:pPr>
              <a:t>‹#›</a:t>
            </a:fld>
            <a:endParaRPr lang="en-CA" altLang="fr-FR"/>
          </a:p>
        </p:txBody>
      </p:sp>
    </p:spTree>
    <p:extLst>
      <p:ext uri="{BB962C8B-B14F-4D97-AF65-F5344CB8AC3E}">
        <p14:creationId xmlns:p14="http://schemas.microsoft.com/office/powerpoint/2010/main" val="324735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2E50FE8C-C1B8-5D41-81FC-011ADC00967C}"/>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A3EAA047-D26F-D446-A328-07AB71F95848}"/>
              </a:ext>
            </a:extLst>
          </p:cNvPr>
          <p:cNvSpPr>
            <a:spLocks noGrp="1" noChangeArrowheads="1"/>
          </p:cNvSpPr>
          <p:nvPr>
            <p:ph type="sldNum" idx="11"/>
          </p:nvPr>
        </p:nvSpPr>
        <p:spPr>
          <a:ln/>
        </p:spPr>
        <p:txBody>
          <a:bodyPr/>
          <a:lstStyle>
            <a:lvl1pPr>
              <a:defRPr/>
            </a:lvl1pPr>
          </a:lstStyle>
          <a:p>
            <a:pPr>
              <a:defRPr/>
            </a:pPr>
            <a:fld id="{4108E690-614D-A64D-A204-4B0DA73D9306}" type="slidenum">
              <a:rPr lang="en-CA" altLang="fr-FR"/>
              <a:pPr>
                <a:defRPr/>
              </a:pPr>
              <a:t>‹#›</a:t>
            </a:fld>
            <a:endParaRPr lang="en-CA" altLang="fr-FR"/>
          </a:p>
        </p:txBody>
      </p:sp>
    </p:spTree>
    <p:extLst>
      <p:ext uri="{BB962C8B-B14F-4D97-AF65-F5344CB8AC3E}">
        <p14:creationId xmlns:p14="http://schemas.microsoft.com/office/powerpoint/2010/main" val="1515160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a:extLst>
              <a:ext uri="{FF2B5EF4-FFF2-40B4-BE49-F238E27FC236}">
                <a16:creationId xmlns:a16="http://schemas.microsoft.com/office/drawing/2014/main" id="{6A2C2F41-728F-ED49-992E-54CAD3B6412E}"/>
              </a:ext>
            </a:extLst>
          </p:cNvPr>
          <p:cNvSpPr>
            <a:spLocks noGrp="1"/>
          </p:cNvSpPr>
          <p:nvPr>
            <p:ph type="dt" sz="half" idx="10"/>
          </p:nvPr>
        </p:nvSpPr>
        <p:spPr/>
        <p:txBody>
          <a:bodyPr/>
          <a:lstStyle>
            <a:lvl1pPr>
              <a:defRPr/>
            </a:lvl1pPr>
          </a:lstStyle>
          <a:p>
            <a:pPr>
              <a:defRPr/>
            </a:pPr>
            <a:fld id="{AD1B603C-4073-D143-A302-948BE5D924B8}" type="datetimeFigureOut">
              <a:rPr lang="fr-CA"/>
              <a:pPr>
                <a:defRPr/>
              </a:pPr>
              <a:t>23-04-28</a:t>
            </a:fld>
            <a:endParaRPr lang="fr-CA"/>
          </a:p>
        </p:txBody>
      </p:sp>
      <p:sp>
        <p:nvSpPr>
          <p:cNvPr id="6" name="Footer Placeholder 4">
            <a:extLst>
              <a:ext uri="{FF2B5EF4-FFF2-40B4-BE49-F238E27FC236}">
                <a16:creationId xmlns:a16="http://schemas.microsoft.com/office/drawing/2014/main" id="{BD25DE18-527E-E848-A9E5-A27FBD5EB3AB}"/>
              </a:ext>
            </a:extLst>
          </p:cNvPr>
          <p:cNvSpPr>
            <a:spLocks noGrp="1"/>
          </p:cNvSpPr>
          <p:nvPr>
            <p:ph type="ftr" sz="quarter" idx="11"/>
          </p:nvPr>
        </p:nvSpPr>
        <p:spPr/>
        <p:txBody>
          <a:bodyPr/>
          <a:lstStyle>
            <a:lvl1pPr>
              <a:defRPr/>
            </a:lvl1pPr>
          </a:lstStyle>
          <a:p>
            <a:pPr>
              <a:defRPr/>
            </a:pPr>
            <a:endParaRPr lang="fr-CA"/>
          </a:p>
        </p:txBody>
      </p:sp>
      <p:sp>
        <p:nvSpPr>
          <p:cNvPr id="7" name="Slide Number Placeholder 5">
            <a:extLst>
              <a:ext uri="{FF2B5EF4-FFF2-40B4-BE49-F238E27FC236}">
                <a16:creationId xmlns:a16="http://schemas.microsoft.com/office/drawing/2014/main" id="{E148E4E7-89D0-594F-B36B-66B581F5256C}"/>
              </a:ext>
            </a:extLst>
          </p:cNvPr>
          <p:cNvSpPr>
            <a:spLocks noGrp="1"/>
          </p:cNvSpPr>
          <p:nvPr>
            <p:ph type="sldNum" sz="quarter" idx="12"/>
          </p:nvPr>
        </p:nvSpPr>
        <p:spPr/>
        <p:txBody>
          <a:bodyPr/>
          <a:lstStyle>
            <a:lvl1pPr>
              <a:defRPr/>
            </a:lvl1pPr>
          </a:lstStyle>
          <a:p>
            <a:pPr>
              <a:defRPr/>
            </a:pPr>
            <a:fld id="{7D4013FA-46D5-BE45-8781-F3EAF0CD8FFD}" type="slidenum">
              <a:rPr lang="fr-CA"/>
              <a:pPr>
                <a:defRPr/>
              </a:pPr>
              <a:t>‹#›</a:t>
            </a:fld>
            <a:endParaRPr lang="fr-CA"/>
          </a:p>
        </p:txBody>
      </p:sp>
    </p:spTree>
    <p:extLst>
      <p:ext uri="{BB962C8B-B14F-4D97-AF65-F5344CB8AC3E}">
        <p14:creationId xmlns:p14="http://schemas.microsoft.com/office/powerpoint/2010/main" val="1295116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a:extLst>
              <a:ext uri="{FF2B5EF4-FFF2-40B4-BE49-F238E27FC236}">
                <a16:creationId xmlns:a16="http://schemas.microsoft.com/office/drawing/2014/main" id="{8E10B1C8-4404-034E-8A91-C117319AB6C5}"/>
              </a:ext>
            </a:extLst>
          </p:cNvPr>
          <p:cNvSpPr>
            <a:spLocks noGrp="1"/>
          </p:cNvSpPr>
          <p:nvPr>
            <p:ph type="dt" sz="half" idx="10"/>
          </p:nvPr>
        </p:nvSpPr>
        <p:spPr/>
        <p:txBody>
          <a:bodyPr/>
          <a:lstStyle>
            <a:lvl1pPr>
              <a:defRPr/>
            </a:lvl1pPr>
          </a:lstStyle>
          <a:p>
            <a:pPr>
              <a:defRPr/>
            </a:pPr>
            <a:fld id="{51E0F55F-3E51-3642-9DD1-675ECE4C5836}" type="datetimeFigureOut">
              <a:rPr lang="fr-CA"/>
              <a:pPr>
                <a:defRPr/>
              </a:pPr>
              <a:t>23-04-28</a:t>
            </a:fld>
            <a:endParaRPr lang="fr-CA"/>
          </a:p>
        </p:txBody>
      </p:sp>
      <p:sp>
        <p:nvSpPr>
          <p:cNvPr id="6" name="Footer Placeholder 4">
            <a:extLst>
              <a:ext uri="{FF2B5EF4-FFF2-40B4-BE49-F238E27FC236}">
                <a16:creationId xmlns:a16="http://schemas.microsoft.com/office/drawing/2014/main" id="{BD19D95D-1B8F-EC4B-AAC9-BCB30DE7AA3E}"/>
              </a:ext>
            </a:extLst>
          </p:cNvPr>
          <p:cNvSpPr>
            <a:spLocks noGrp="1"/>
          </p:cNvSpPr>
          <p:nvPr>
            <p:ph type="ftr" sz="quarter" idx="11"/>
          </p:nvPr>
        </p:nvSpPr>
        <p:spPr/>
        <p:txBody>
          <a:bodyPr/>
          <a:lstStyle>
            <a:lvl1pPr>
              <a:defRPr/>
            </a:lvl1pPr>
          </a:lstStyle>
          <a:p>
            <a:pPr>
              <a:defRPr/>
            </a:pPr>
            <a:endParaRPr lang="fr-CA"/>
          </a:p>
        </p:txBody>
      </p:sp>
      <p:sp>
        <p:nvSpPr>
          <p:cNvPr id="7" name="Slide Number Placeholder 5">
            <a:extLst>
              <a:ext uri="{FF2B5EF4-FFF2-40B4-BE49-F238E27FC236}">
                <a16:creationId xmlns:a16="http://schemas.microsoft.com/office/drawing/2014/main" id="{4DEA9127-6613-864F-AB11-5ECA1B2AAF05}"/>
              </a:ext>
            </a:extLst>
          </p:cNvPr>
          <p:cNvSpPr>
            <a:spLocks noGrp="1"/>
          </p:cNvSpPr>
          <p:nvPr>
            <p:ph type="sldNum" sz="quarter" idx="12"/>
          </p:nvPr>
        </p:nvSpPr>
        <p:spPr/>
        <p:txBody>
          <a:bodyPr/>
          <a:lstStyle>
            <a:lvl1pPr>
              <a:defRPr/>
            </a:lvl1pPr>
          </a:lstStyle>
          <a:p>
            <a:pPr>
              <a:defRPr/>
            </a:pPr>
            <a:fld id="{D555CC59-41FF-E44D-BEA8-4E11EB7935DD}" type="slidenum">
              <a:rPr lang="fr-CA"/>
              <a:pPr>
                <a:defRPr/>
              </a:pPr>
              <a:t>‹#›</a:t>
            </a:fld>
            <a:endParaRPr lang="fr-CA"/>
          </a:p>
        </p:txBody>
      </p:sp>
    </p:spTree>
    <p:extLst>
      <p:ext uri="{BB962C8B-B14F-4D97-AF65-F5344CB8AC3E}">
        <p14:creationId xmlns:p14="http://schemas.microsoft.com/office/powerpoint/2010/main" val="2085929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44FCF5DC-805D-6E4B-AB11-B57A4CE6E649}"/>
              </a:ext>
            </a:extLst>
          </p:cNvPr>
          <p:cNvSpPr>
            <a:spLocks noGrp="1"/>
          </p:cNvSpPr>
          <p:nvPr>
            <p:ph type="dt" sz="half" idx="10"/>
          </p:nvPr>
        </p:nvSpPr>
        <p:spPr/>
        <p:txBody>
          <a:bodyPr/>
          <a:lstStyle>
            <a:lvl1pPr>
              <a:defRPr/>
            </a:lvl1pPr>
          </a:lstStyle>
          <a:p>
            <a:pPr>
              <a:defRPr/>
            </a:pPr>
            <a:fld id="{6EA633D8-124E-D442-AA68-A0BF190FBA48}" type="datetimeFigureOut">
              <a:rPr lang="fr-CA"/>
              <a:pPr>
                <a:defRPr/>
              </a:pPr>
              <a:t>23-04-28</a:t>
            </a:fld>
            <a:endParaRPr lang="fr-CA"/>
          </a:p>
        </p:txBody>
      </p:sp>
      <p:sp>
        <p:nvSpPr>
          <p:cNvPr id="5" name="Footer Placeholder 4">
            <a:extLst>
              <a:ext uri="{FF2B5EF4-FFF2-40B4-BE49-F238E27FC236}">
                <a16:creationId xmlns:a16="http://schemas.microsoft.com/office/drawing/2014/main" id="{CB8546B0-9577-4849-9375-635C14B5B06A}"/>
              </a:ext>
            </a:extLst>
          </p:cNvPr>
          <p:cNvSpPr>
            <a:spLocks noGrp="1"/>
          </p:cNvSpPr>
          <p:nvPr>
            <p:ph type="ftr" sz="quarter" idx="11"/>
          </p:nvPr>
        </p:nvSpPr>
        <p:spPr/>
        <p:txBody>
          <a:bodyPr/>
          <a:lstStyle>
            <a:lvl1pPr>
              <a:defRPr/>
            </a:lvl1pPr>
          </a:lstStyle>
          <a:p>
            <a:pPr>
              <a:defRPr/>
            </a:pPr>
            <a:endParaRPr lang="fr-CA"/>
          </a:p>
        </p:txBody>
      </p:sp>
      <p:sp>
        <p:nvSpPr>
          <p:cNvPr id="6" name="Slide Number Placeholder 5">
            <a:extLst>
              <a:ext uri="{FF2B5EF4-FFF2-40B4-BE49-F238E27FC236}">
                <a16:creationId xmlns:a16="http://schemas.microsoft.com/office/drawing/2014/main" id="{3735C2B4-CC33-314A-B843-6AF047D1342C}"/>
              </a:ext>
            </a:extLst>
          </p:cNvPr>
          <p:cNvSpPr>
            <a:spLocks noGrp="1"/>
          </p:cNvSpPr>
          <p:nvPr>
            <p:ph type="sldNum" sz="quarter" idx="12"/>
          </p:nvPr>
        </p:nvSpPr>
        <p:spPr/>
        <p:txBody>
          <a:bodyPr/>
          <a:lstStyle>
            <a:lvl1pPr>
              <a:defRPr/>
            </a:lvl1pPr>
          </a:lstStyle>
          <a:p>
            <a:pPr>
              <a:defRPr/>
            </a:pPr>
            <a:fld id="{992D4837-478C-E54C-BFC2-7CF2557C50AC}" type="slidenum">
              <a:rPr lang="fr-CA"/>
              <a:pPr>
                <a:defRPr/>
              </a:pPr>
              <a:t>‹#›</a:t>
            </a:fld>
            <a:endParaRPr lang="fr-CA"/>
          </a:p>
        </p:txBody>
      </p:sp>
    </p:spTree>
    <p:extLst>
      <p:ext uri="{BB962C8B-B14F-4D97-AF65-F5344CB8AC3E}">
        <p14:creationId xmlns:p14="http://schemas.microsoft.com/office/powerpoint/2010/main" val="2744783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35A39FF1-A721-C94A-B4AC-6B0133C63A4E}"/>
              </a:ext>
            </a:extLst>
          </p:cNvPr>
          <p:cNvSpPr>
            <a:spLocks noGrp="1"/>
          </p:cNvSpPr>
          <p:nvPr>
            <p:ph type="dt" sz="half" idx="10"/>
          </p:nvPr>
        </p:nvSpPr>
        <p:spPr/>
        <p:txBody>
          <a:bodyPr/>
          <a:lstStyle>
            <a:lvl1pPr>
              <a:defRPr/>
            </a:lvl1pPr>
          </a:lstStyle>
          <a:p>
            <a:pPr>
              <a:defRPr/>
            </a:pPr>
            <a:fld id="{F5F6232D-BFAE-0942-823F-C6A248E5DCBD}" type="datetimeFigureOut">
              <a:rPr lang="fr-CA"/>
              <a:pPr>
                <a:defRPr/>
              </a:pPr>
              <a:t>23-04-28</a:t>
            </a:fld>
            <a:endParaRPr lang="fr-CA"/>
          </a:p>
        </p:txBody>
      </p:sp>
      <p:sp>
        <p:nvSpPr>
          <p:cNvPr id="5" name="Footer Placeholder 4">
            <a:extLst>
              <a:ext uri="{FF2B5EF4-FFF2-40B4-BE49-F238E27FC236}">
                <a16:creationId xmlns:a16="http://schemas.microsoft.com/office/drawing/2014/main" id="{72E89921-3B68-2040-9F8A-708AC0A16337}"/>
              </a:ext>
            </a:extLst>
          </p:cNvPr>
          <p:cNvSpPr>
            <a:spLocks noGrp="1"/>
          </p:cNvSpPr>
          <p:nvPr>
            <p:ph type="ftr" sz="quarter" idx="11"/>
          </p:nvPr>
        </p:nvSpPr>
        <p:spPr/>
        <p:txBody>
          <a:bodyPr/>
          <a:lstStyle>
            <a:lvl1pPr>
              <a:defRPr/>
            </a:lvl1pPr>
          </a:lstStyle>
          <a:p>
            <a:pPr>
              <a:defRPr/>
            </a:pPr>
            <a:endParaRPr lang="fr-CA"/>
          </a:p>
        </p:txBody>
      </p:sp>
      <p:sp>
        <p:nvSpPr>
          <p:cNvPr id="6" name="Slide Number Placeholder 5">
            <a:extLst>
              <a:ext uri="{FF2B5EF4-FFF2-40B4-BE49-F238E27FC236}">
                <a16:creationId xmlns:a16="http://schemas.microsoft.com/office/drawing/2014/main" id="{1BBB9AAD-39F2-C54A-8ED0-FD70CCFC8681}"/>
              </a:ext>
            </a:extLst>
          </p:cNvPr>
          <p:cNvSpPr>
            <a:spLocks noGrp="1"/>
          </p:cNvSpPr>
          <p:nvPr>
            <p:ph type="sldNum" sz="quarter" idx="12"/>
          </p:nvPr>
        </p:nvSpPr>
        <p:spPr/>
        <p:txBody>
          <a:bodyPr/>
          <a:lstStyle>
            <a:lvl1pPr>
              <a:defRPr/>
            </a:lvl1pPr>
          </a:lstStyle>
          <a:p>
            <a:pPr>
              <a:defRPr/>
            </a:pPr>
            <a:fld id="{9924FE3F-9931-E745-9FC2-28D15E55BDA3}" type="slidenum">
              <a:rPr lang="fr-CA"/>
              <a:pPr>
                <a:defRPr/>
              </a:pPr>
              <a:t>‹#›</a:t>
            </a:fld>
            <a:endParaRPr lang="fr-CA"/>
          </a:p>
        </p:txBody>
      </p:sp>
    </p:spTree>
    <p:extLst>
      <p:ext uri="{BB962C8B-B14F-4D97-AF65-F5344CB8AC3E}">
        <p14:creationId xmlns:p14="http://schemas.microsoft.com/office/powerpoint/2010/main" val="3212239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9202680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44366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40506060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444551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72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90856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0480" y="364787"/>
            <a:ext cx="1969920" cy="5805877"/>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7840" y="364787"/>
            <a:ext cx="5774400" cy="58058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E17FD4C9-22EB-BB4E-B853-E9D36F2C40F2}"/>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4FF81E61-A900-C845-81BC-F235E564F900}"/>
              </a:ext>
            </a:extLst>
          </p:cNvPr>
          <p:cNvSpPr>
            <a:spLocks noGrp="1" noChangeArrowheads="1"/>
          </p:cNvSpPr>
          <p:nvPr>
            <p:ph type="sldNum" idx="11"/>
          </p:nvPr>
        </p:nvSpPr>
        <p:spPr>
          <a:ln/>
        </p:spPr>
        <p:txBody>
          <a:bodyPr/>
          <a:lstStyle>
            <a:lvl1pPr>
              <a:defRPr/>
            </a:lvl1pPr>
          </a:lstStyle>
          <a:p>
            <a:pPr>
              <a:defRPr/>
            </a:pPr>
            <a:fld id="{5DB1454E-FF1E-4A42-B7E0-BB1AC1E51079}" type="slidenum">
              <a:rPr lang="en-CA" altLang="fr-FR"/>
              <a:pPr>
                <a:defRPr/>
              </a:pPr>
              <a:t>‹#›</a:t>
            </a:fld>
            <a:endParaRPr lang="en-CA" altLang="fr-FR"/>
          </a:p>
        </p:txBody>
      </p:sp>
    </p:spTree>
    <p:extLst>
      <p:ext uri="{BB962C8B-B14F-4D97-AF65-F5344CB8AC3E}">
        <p14:creationId xmlns:p14="http://schemas.microsoft.com/office/powerpoint/2010/main" val="42275818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420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255453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017004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6002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19431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453626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8941342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F0CCFA-3599-2A43-9A18-CDDDD341B633}"/>
              </a:ext>
            </a:extLst>
          </p:cNvPr>
          <p:cNvSpPr>
            <a:spLocks noGrp="1"/>
          </p:cNvSpPr>
          <p:nvPr>
            <p:ph type="dt" sz="half" idx="10"/>
          </p:nvPr>
        </p:nvSpPr>
        <p:spPr/>
        <p:txBody>
          <a:bodyPr/>
          <a:lstStyle>
            <a:lvl1pPr>
              <a:defRPr/>
            </a:lvl1pPr>
          </a:lstStyle>
          <a:p>
            <a:pPr>
              <a:defRPr/>
            </a:pPr>
            <a:fld id="{7828716C-C1D5-004F-A070-8981E4349F3E}" type="datetimeFigureOut">
              <a:rPr lang="en-US"/>
              <a:pPr>
                <a:defRPr/>
              </a:pPr>
              <a:t>4/28/23</a:t>
            </a:fld>
            <a:endParaRPr lang="en-US"/>
          </a:p>
        </p:txBody>
      </p:sp>
      <p:sp>
        <p:nvSpPr>
          <p:cNvPr id="5" name="Footer Placeholder 4">
            <a:extLst>
              <a:ext uri="{FF2B5EF4-FFF2-40B4-BE49-F238E27FC236}">
                <a16:creationId xmlns:a16="http://schemas.microsoft.com/office/drawing/2014/main" id="{A1EBE5DB-6DCC-2C44-84C1-D121CB55F4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DBFA9F-E29C-4A47-B7B5-3079A1098682}"/>
              </a:ext>
            </a:extLst>
          </p:cNvPr>
          <p:cNvSpPr>
            <a:spLocks noGrp="1"/>
          </p:cNvSpPr>
          <p:nvPr>
            <p:ph type="sldNum" sz="quarter" idx="12"/>
          </p:nvPr>
        </p:nvSpPr>
        <p:spPr/>
        <p:txBody>
          <a:bodyPr/>
          <a:lstStyle>
            <a:lvl1pPr>
              <a:defRPr/>
            </a:lvl1pPr>
          </a:lstStyle>
          <a:p>
            <a:pPr>
              <a:defRPr/>
            </a:pPr>
            <a:fld id="{187D3B17-E98D-1E4C-BCED-D894278345C5}" type="slidenum">
              <a:rPr lang="en-US" altLang="fr-FR"/>
              <a:pPr>
                <a:defRPr/>
              </a:pPr>
              <a:t>‹#›</a:t>
            </a:fld>
            <a:endParaRPr lang="en-US" altLang="fr-FR"/>
          </a:p>
        </p:txBody>
      </p:sp>
    </p:spTree>
    <p:extLst>
      <p:ext uri="{BB962C8B-B14F-4D97-AF65-F5344CB8AC3E}">
        <p14:creationId xmlns:p14="http://schemas.microsoft.com/office/powerpoint/2010/main" val="1974463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1CD64-777E-1B46-88EB-83051DBA2361}"/>
              </a:ext>
            </a:extLst>
          </p:cNvPr>
          <p:cNvSpPr>
            <a:spLocks noGrp="1"/>
          </p:cNvSpPr>
          <p:nvPr>
            <p:ph type="dt" sz="half" idx="10"/>
          </p:nvPr>
        </p:nvSpPr>
        <p:spPr/>
        <p:txBody>
          <a:bodyPr/>
          <a:lstStyle>
            <a:lvl1pPr>
              <a:defRPr/>
            </a:lvl1pPr>
          </a:lstStyle>
          <a:p>
            <a:pPr>
              <a:defRPr/>
            </a:pPr>
            <a:fld id="{11A614EC-D900-F949-9011-2DDD08C5FC38}" type="datetimeFigureOut">
              <a:rPr lang="en-US"/>
              <a:pPr>
                <a:defRPr/>
              </a:pPr>
              <a:t>4/28/23</a:t>
            </a:fld>
            <a:endParaRPr lang="en-US"/>
          </a:p>
        </p:txBody>
      </p:sp>
      <p:sp>
        <p:nvSpPr>
          <p:cNvPr id="5" name="Footer Placeholder 4">
            <a:extLst>
              <a:ext uri="{FF2B5EF4-FFF2-40B4-BE49-F238E27FC236}">
                <a16:creationId xmlns:a16="http://schemas.microsoft.com/office/drawing/2014/main" id="{B7AF082A-9520-E64D-A04A-C1C5024215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6E5663-E2E0-9240-8CCF-80C6A6BDBDD0}"/>
              </a:ext>
            </a:extLst>
          </p:cNvPr>
          <p:cNvSpPr>
            <a:spLocks noGrp="1"/>
          </p:cNvSpPr>
          <p:nvPr>
            <p:ph type="sldNum" sz="quarter" idx="12"/>
          </p:nvPr>
        </p:nvSpPr>
        <p:spPr/>
        <p:txBody>
          <a:bodyPr/>
          <a:lstStyle>
            <a:lvl1pPr>
              <a:defRPr/>
            </a:lvl1pPr>
          </a:lstStyle>
          <a:p>
            <a:pPr>
              <a:defRPr/>
            </a:pPr>
            <a:fld id="{76792BC1-696C-964F-A00B-377D31BAA096}" type="slidenum">
              <a:rPr lang="en-US" altLang="fr-FR"/>
              <a:pPr>
                <a:defRPr/>
              </a:pPr>
              <a:t>‹#›</a:t>
            </a:fld>
            <a:endParaRPr lang="en-US" altLang="fr-FR"/>
          </a:p>
        </p:txBody>
      </p:sp>
    </p:spTree>
    <p:extLst>
      <p:ext uri="{BB962C8B-B14F-4D97-AF65-F5344CB8AC3E}">
        <p14:creationId xmlns:p14="http://schemas.microsoft.com/office/powerpoint/2010/main" val="38234465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6404CF-4D2F-234E-AE83-E73E00A60640}"/>
              </a:ext>
            </a:extLst>
          </p:cNvPr>
          <p:cNvSpPr>
            <a:spLocks noGrp="1"/>
          </p:cNvSpPr>
          <p:nvPr>
            <p:ph type="dt" sz="half" idx="10"/>
          </p:nvPr>
        </p:nvSpPr>
        <p:spPr/>
        <p:txBody>
          <a:bodyPr/>
          <a:lstStyle>
            <a:lvl1pPr>
              <a:defRPr/>
            </a:lvl1pPr>
          </a:lstStyle>
          <a:p>
            <a:pPr>
              <a:defRPr/>
            </a:pPr>
            <a:fld id="{2124A037-DAA0-C44B-9291-8826672EAF77}" type="datetimeFigureOut">
              <a:rPr lang="en-US"/>
              <a:pPr>
                <a:defRPr/>
              </a:pPr>
              <a:t>4/28/23</a:t>
            </a:fld>
            <a:endParaRPr lang="en-US"/>
          </a:p>
        </p:txBody>
      </p:sp>
      <p:sp>
        <p:nvSpPr>
          <p:cNvPr id="5" name="Footer Placeholder 4">
            <a:extLst>
              <a:ext uri="{FF2B5EF4-FFF2-40B4-BE49-F238E27FC236}">
                <a16:creationId xmlns:a16="http://schemas.microsoft.com/office/drawing/2014/main" id="{7D667AD0-C4D7-C14D-95AD-A49E15C78B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511BE2-4C35-E343-A3A2-7D89CC0F5665}"/>
              </a:ext>
            </a:extLst>
          </p:cNvPr>
          <p:cNvSpPr>
            <a:spLocks noGrp="1"/>
          </p:cNvSpPr>
          <p:nvPr>
            <p:ph type="sldNum" sz="quarter" idx="12"/>
          </p:nvPr>
        </p:nvSpPr>
        <p:spPr/>
        <p:txBody>
          <a:bodyPr/>
          <a:lstStyle>
            <a:lvl1pPr>
              <a:defRPr/>
            </a:lvl1pPr>
          </a:lstStyle>
          <a:p>
            <a:pPr>
              <a:defRPr/>
            </a:pPr>
            <a:fld id="{E27ECB3F-2007-0445-A707-061C32A48936}" type="slidenum">
              <a:rPr lang="en-US" altLang="fr-FR"/>
              <a:pPr>
                <a:defRPr/>
              </a:pPr>
              <a:t>‹#›</a:t>
            </a:fld>
            <a:endParaRPr lang="en-US" altLang="fr-FR"/>
          </a:p>
        </p:txBody>
      </p:sp>
    </p:spTree>
    <p:extLst>
      <p:ext uri="{BB962C8B-B14F-4D97-AF65-F5344CB8AC3E}">
        <p14:creationId xmlns:p14="http://schemas.microsoft.com/office/powerpoint/2010/main" val="1863683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360" y="1123161"/>
            <a:ext cx="6857280" cy="2386476"/>
          </a:xfrm>
        </p:spPr>
        <p:txBody>
          <a:bodyPr anchor="b"/>
          <a:lstStyle>
            <a:lvl1pPr algn="ctr">
              <a:defRPr sz="5443"/>
            </a:lvl1pPr>
          </a:lstStyle>
          <a:p>
            <a:r>
              <a:rPr lang="fr-FR"/>
              <a:t>Modifiez le style du titre</a:t>
            </a:r>
            <a:endParaRPr lang="fr-CA"/>
          </a:p>
        </p:txBody>
      </p:sp>
      <p:sp>
        <p:nvSpPr>
          <p:cNvPr id="3" name="Sous-titre 2"/>
          <p:cNvSpPr>
            <a:spLocks noGrp="1"/>
          </p:cNvSpPr>
          <p:nvPr>
            <p:ph type="subTitle" idx="1"/>
          </p:nvPr>
        </p:nvSpPr>
        <p:spPr>
          <a:xfrm>
            <a:off x="1143360" y="3601794"/>
            <a:ext cx="6857280" cy="1656903"/>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fr-FR"/>
              <a:t>Modifier le style des sous-titres du masque</a:t>
            </a:r>
            <a:endParaRPr lang="fr-CA"/>
          </a:p>
        </p:txBody>
      </p:sp>
      <p:sp>
        <p:nvSpPr>
          <p:cNvPr id="4" name="Rectangle 3">
            <a:extLst>
              <a:ext uri="{FF2B5EF4-FFF2-40B4-BE49-F238E27FC236}">
                <a16:creationId xmlns:a16="http://schemas.microsoft.com/office/drawing/2014/main" id="{C504BBE4-6C1C-8344-B847-8941C337ECA8}"/>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15334265-88AA-A140-A647-26BC4D9D0ED3}"/>
              </a:ext>
            </a:extLst>
          </p:cNvPr>
          <p:cNvSpPr>
            <a:spLocks noGrp="1" noChangeArrowheads="1"/>
          </p:cNvSpPr>
          <p:nvPr>
            <p:ph type="sldNum" idx="11"/>
          </p:nvPr>
        </p:nvSpPr>
        <p:spPr>
          <a:ln/>
        </p:spPr>
        <p:txBody>
          <a:bodyPr/>
          <a:lstStyle>
            <a:lvl1pPr>
              <a:defRPr/>
            </a:lvl1pPr>
          </a:lstStyle>
          <a:p>
            <a:pPr>
              <a:defRPr/>
            </a:pPr>
            <a:fld id="{2A12B1D3-C9FA-BD44-96C8-0C8871A40715}" type="slidenum">
              <a:rPr lang="en-CA" altLang="fr-FR"/>
              <a:pPr>
                <a:defRPr/>
              </a:pPr>
              <a:t>‹#›</a:t>
            </a:fld>
            <a:endParaRPr lang="en-CA" altLang="fr-FR"/>
          </a:p>
        </p:txBody>
      </p:sp>
    </p:spTree>
    <p:extLst>
      <p:ext uri="{BB962C8B-B14F-4D97-AF65-F5344CB8AC3E}">
        <p14:creationId xmlns:p14="http://schemas.microsoft.com/office/powerpoint/2010/main" val="33787959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22A92F7-852F-1A4F-9D77-FA3C7F2FDC2F}"/>
              </a:ext>
            </a:extLst>
          </p:cNvPr>
          <p:cNvSpPr>
            <a:spLocks noGrp="1"/>
          </p:cNvSpPr>
          <p:nvPr>
            <p:ph type="dt" sz="half" idx="10"/>
          </p:nvPr>
        </p:nvSpPr>
        <p:spPr/>
        <p:txBody>
          <a:bodyPr/>
          <a:lstStyle>
            <a:lvl1pPr>
              <a:defRPr/>
            </a:lvl1pPr>
          </a:lstStyle>
          <a:p>
            <a:pPr>
              <a:defRPr/>
            </a:pPr>
            <a:fld id="{75486EFD-E154-D944-A614-DBD5611F717A}" type="datetimeFigureOut">
              <a:rPr lang="en-US"/>
              <a:pPr>
                <a:defRPr/>
              </a:pPr>
              <a:t>4/28/23</a:t>
            </a:fld>
            <a:endParaRPr lang="en-US"/>
          </a:p>
        </p:txBody>
      </p:sp>
      <p:sp>
        <p:nvSpPr>
          <p:cNvPr id="6" name="Footer Placeholder 4">
            <a:extLst>
              <a:ext uri="{FF2B5EF4-FFF2-40B4-BE49-F238E27FC236}">
                <a16:creationId xmlns:a16="http://schemas.microsoft.com/office/drawing/2014/main" id="{C19C8482-E10D-6941-BEB0-329A27E16E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A412F3-17C8-BC46-936F-0C8D65BC0D3B}"/>
              </a:ext>
            </a:extLst>
          </p:cNvPr>
          <p:cNvSpPr>
            <a:spLocks noGrp="1"/>
          </p:cNvSpPr>
          <p:nvPr>
            <p:ph type="sldNum" sz="quarter" idx="12"/>
          </p:nvPr>
        </p:nvSpPr>
        <p:spPr/>
        <p:txBody>
          <a:bodyPr/>
          <a:lstStyle>
            <a:lvl1pPr>
              <a:defRPr/>
            </a:lvl1pPr>
          </a:lstStyle>
          <a:p>
            <a:pPr>
              <a:defRPr/>
            </a:pPr>
            <a:fld id="{70F8DCFE-7591-094F-923E-3E4892DB6966}" type="slidenum">
              <a:rPr lang="en-US" altLang="fr-FR"/>
              <a:pPr>
                <a:defRPr/>
              </a:pPr>
              <a:t>‹#›</a:t>
            </a:fld>
            <a:endParaRPr lang="en-US" altLang="fr-FR"/>
          </a:p>
        </p:txBody>
      </p:sp>
    </p:spTree>
    <p:extLst>
      <p:ext uri="{BB962C8B-B14F-4D97-AF65-F5344CB8AC3E}">
        <p14:creationId xmlns:p14="http://schemas.microsoft.com/office/powerpoint/2010/main" val="29929923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57103A3-B546-C64B-B294-3436C7093048}"/>
              </a:ext>
            </a:extLst>
          </p:cNvPr>
          <p:cNvSpPr>
            <a:spLocks noGrp="1"/>
          </p:cNvSpPr>
          <p:nvPr>
            <p:ph type="dt" sz="half" idx="10"/>
          </p:nvPr>
        </p:nvSpPr>
        <p:spPr/>
        <p:txBody>
          <a:bodyPr/>
          <a:lstStyle>
            <a:lvl1pPr>
              <a:defRPr/>
            </a:lvl1pPr>
          </a:lstStyle>
          <a:p>
            <a:pPr>
              <a:defRPr/>
            </a:pPr>
            <a:fld id="{4F62306A-A5AC-C14E-A378-F2669DF69F9D}" type="datetimeFigureOut">
              <a:rPr lang="en-US"/>
              <a:pPr>
                <a:defRPr/>
              </a:pPr>
              <a:t>4/28/23</a:t>
            </a:fld>
            <a:endParaRPr lang="en-US"/>
          </a:p>
        </p:txBody>
      </p:sp>
      <p:sp>
        <p:nvSpPr>
          <p:cNvPr id="8" name="Footer Placeholder 4">
            <a:extLst>
              <a:ext uri="{FF2B5EF4-FFF2-40B4-BE49-F238E27FC236}">
                <a16:creationId xmlns:a16="http://schemas.microsoft.com/office/drawing/2014/main" id="{1B848458-5F45-C44F-8D6A-530229806EE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346CB2-BF74-1549-B11F-295EAC1634C7}"/>
              </a:ext>
            </a:extLst>
          </p:cNvPr>
          <p:cNvSpPr>
            <a:spLocks noGrp="1"/>
          </p:cNvSpPr>
          <p:nvPr>
            <p:ph type="sldNum" sz="quarter" idx="12"/>
          </p:nvPr>
        </p:nvSpPr>
        <p:spPr/>
        <p:txBody>
          <a:bodyPr/>
          <a:lstStyle>
            <a:lvl1pPr>
              <a:defRPr/>
            </a:lvl1pPr>
          </a:lstStyle>
          <a:p>
            <a:pPr>
              <a:defRPr/>
            </a:pPr>
            <a:fld id="{530A8F40-60B3-4C49-B7A9-CC26D5C26155}" type="slidenum">
              <a:rPr lang="en-US" altLang="fr-FR"/>
              <a:pPr>
                <a:defRPr/>
              </a:pPr>
              <a:t>‹#›</a:t>
            </a:fld>
            <a:endParaRPr lang="en-US" altLang="fr-FR"/>
          </a:p>
        </p:txBody>
      </p:sp>
    </p:spTree>
    <p:extLst>
      <p:ext uri="{BB962C8B-B14F-4D97-AF65-F5344CB8AC3E}">
        <p14:creationId xmlns:p14="http://schemas.microsoft.com/office/powerpoint/2010/main" val="401710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E92353-40DD-A54B-B948-560B10AB2F56}"/>
              </a:ext>
            </a:extLst>
          </p:cNvPr>
          <p:cNvSpPr>
            <a:spLocks noGrp="1"/>
          </p:cNvSpPr>
          <p:nvPr>
            <p:ph type="dt" sz="half" idx="10"/>
          </p:nvPr>
        </p:nvSpPr>
        <p:spPr/>
        <p:txBody>
          <a:bodyPr/>
          <a:lstStyle>
            <a:lvl1pPr>
              <a:defRPr/>
            </a:lvl1pPr>
          </a:lstStyle>
          <a:p>
            <a:pPr>
              <a:defRPr/>
            </a:pPr>
            <a:fld id="{052EE00E-46A3-6B41-A1F6-FC3EFC15D92F}" type="datetimeFigureOut">
              <a:rPr lang="en-US"/>
              <a:pPr>
                <a:defRPr/>
              </a:pPr>
              <a:t>4/28/23</a:t>
            </a:fld>
            <a:endParaRPr lang="en-US"/>
          </a:p>
        </p:txBody>
      </p:sp>
      <p:sp>
        <p:nvSpPr>
          <p:cNvPr id="4" name="Footer Placeholder 4">
            <a:extLst>
              <a:ext uri="{FF2B5EF4-FFF2-40B4-BE49-F238E27FC236}">
                <a16:creationId xmlns:a16="http://schemas.microsoft.com/office/drawing/2014/main" id="{10F8DA9B-4596-7A45-A6CE-2693C53F42C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63DD481-E5D3-684D-B736-A38B77DBF42E}"/>
              </a:ext>
            </a:extLst>
          </p:cNvPr>
          <p:cNvSpPr>
            <a:spLocks noGrp="1"/>
          </p:cNvSpPr>
          <p:nvPr>
            <p:ph type="sldNum" sz="quarter" idx="12"/>
          </p:nvPr>
        </p:nvSpPr>
        <p:spPr/>
        <p:txBody>
          <a:bodyPr/>
          <a:lstStyle>
            <a:lvl1pPr>
              <a:defRPr/>
            </a:lvl1pPr>
          </a:lstStyle>
          <a:p>
            <a:pPr>
              <a:defRPr/>
            </a:pPr>
            <a:fld id="{1A40D3E0-33D5-A34E-B310-E7390A7BF7DF}" type="slidenum">
              <a:rPr lang="en-US" altLang="fr-FR"/>
              <a:pPr>
                <a:defRPr/>
              </a:pPr>
              <a:t>‹#›</a:t>
            </a:fld>
            <a:endParaRPr lang="en-US" altLang="fr-FR"/>
          </a:p>
        </p:txBody>
      </p:sp>
    </p:spTree>
    <p:extLst>
      <p:ext uri="{BB962C8B-B14F-4D97-AF65-F5344CB8AC3E}">
        <p14:creationId xmlns:p14="http://schemas.microsoft.com/office/powerpoint/2010/main" val="3600073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D6FFA6-CCEB-9E44-9078-C4EA18D6F101}"/>
              </a:ext>
            </a:extLst>
          </p:cNvPr>
          <p:cNvSpPr>
            <a:spLocks noGrp="1"/>
          </p:cNvSpPr>
          <p:nvPr>
            <p:ph type="dt" sz="half" idx="10"/>
          </p:nvPr>
        </p:nvSpPr>
        <p:spPr/>
        <p:txBody>
          <a:bodyPr/>
          <a:lstStyle>
            <a:lvl1pPr>
              <a:defRPr/>
            </a:lvl1pPr>
          </a:lstStyle>
          <a:p>
            <a:pPr>
              <a:defRPr/>
            </a:pPr>
            <a:fld id="{DB136C42-22F0-CE4C-8922-6BC45F05E71F}" type="datetimeFigureOut">
              <a:rPr lang="en-US"/>
              <a:pPr>
                <a:defRPr/>
              </a:pPr>
              <a:t>4/28/23</a:t>
            </a:fld>
            <a:endParaRPr lang="en-US"/>
          </a:p>
        </p:txBody>
      </p:sp>
      <p:sp>
        <p:nvSpPr>
          <p:cNvPr id="3" name="Footer Placeholder 4">
            <a:extLst>
              <a:ext uri="{FF2B5EF4-FFF2-40B4-BE49-F238E27FC236}">
                <a16:creationId xmlns:a16="http://schemas.microsoft.com/office/drawing/2014/main" id="{5DC01FDD-A0F4-B046-B0B9-9797FA55F1D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39662-70C6-EB47-924D-1DC03052ED3D}"/>
              </a:ext>
            </a:extLst>
          </p:cNvPr>
          <p:cNvSpPr>
            <a:spLocks noGrp="1"/>
          </p:cNvSpPr>
          <p:nvPr>
            <p:ph type="sldNum" sz="quarter" idx="12"/>
          </p:nvPr>
        </p:nvSpPr>
        <p:spPr/>
        <p:txBody>
          <a:bodyPr/>
          <a:lstStyle>
            <a:lvl1pPr>
              <a:defRPr/>
            </a:lvl1pPr>
          </a:lstStyle>
          <a:p>
            <a:pPr>
              <a:defRPr/>
            </a:pPr>
            <a:fld id="{0F927998-0F98-5E44-BBBE-C14EA37018CC}" type="slidenum">
              <a:rPr lang="en-US" altLang="fr-FR"/>
              <a:pPr>
                <a:defRPr/>
              </a:pPr>
              <a:t>‹#›</a:t>
            </a:fld>
            <a:endParaRPr lang="en-US" altLang="fr-FR"/>
          </a:p>
        </p:txBody>
      </p:sp>
    </p:spTree>
    <p:extLst>
      <p:ext uri="{BB962C8B-B14F-4D97-AF65-F5344CB8AC3E}">
        <p14:creationId xmlns:p14="http://schemas.microsoft.com/office/powerpoint/2010/main" val="25658826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1A50F2E-4B8D-9A40-A0EF-09A9DA04E6CE}"/>
              </a:ext>
            </a:extLst>
          </p:cNvPr>
          <p:cNvSpPr>
            <a:spLocks noGrp="1"/>
          </p:cNvSpPr>
          <p:nvPr>
            <p:ph type="dt" sz="half" idx="10"/>
          </p:nvPr>
        </p:nvSpPr>
        <p:spPr/>
        <p:txBody>
          <a:bodyPr/>
          <a:lstStyle>
            <a:lvl1pPr>
              <a:defRPr/>
            </a:lvl1pPr>
          </a:lstStyle>
          <a:p>
            <a:pPr>
              <a:defRPr/>
            </a:pPr>
            <a:fld id="{8DF5F42D-5727-C140-8D49-0B9A3B5BB53E}" type="datetimeFigureOut">
              <a:rPr lang="en-US"/>
              <a:pPr>
                <a:defRPr/>
              </a:pPr>
              <a:t>4/28/23</a:t>
            </a:fld>
            <a:endParaRPr lang="en-US"/>
          </a:p>
        </p:txBody>
      </p:sp>
      <p:sp>
        <p:nvSpPr>
          <p:cNvPr id="6" name="Footer Placeholder 4">
            <a:extLst>
              <a:ext uri="{FF2B5EF4-FFF2-40B4-BE49-F238E27FC236}">
                <a16:creationId xmlns:a16="http://schemas.microsoft.com/office/drawing/2014/main" id="{B38C41C6-0D1B-884D-A06B-FAB0FCB498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AB96D4-80F3-C542-9712-811142E46D80}"/>
              </a:ext>
            </a:extLst>
          </p:cNvPr>
          <p:cNvSpPr>
            <a:spLocks noGrp="1"/>
          </p:cNvSpPr>
          <p:nvPr>
            <p:ph type="sldNum" sz="quarter" idx="12"/>
          </p:nvPr>
        </p:nvSpPr>
        <p:spPr/>
        <p:txBody>
          <a:bodyPr/>
          <a:lstStyle>
            <a:lvl1pPr>
              <a:defRPr/>
            </a:lvl1pPr>
          </a:lstStyle>
          <a:p>
            <a:pPr>
              <a:defRPr/>
            </a:pPr>
            <a:fld id="{4F15C114-CC34-7E42-B8F0-6AB6FA6A04FB}" type="slidenum">
              <a:rPr lang="en-US" altLang="fr-FR"/>
              <a:pPr>
                <a:defRPr/>
              </a:pPr>
              <a:t>‹#›</a:t>
            </a:fld>
            <a:endParaRPr lang="en-US" altLang="fr-FR"/>
          </a:p>
        </p:txBody>
      </p:sp>
    </p:spTree>
    <p:extLst>
      <p:ext uri="{BB962C8B-B14F-4D97-AF65-F5344CB8AC3E}">
        <p14:creationId xmlns:p14="http://schemas.microsoft.com/office/powerpoint/2010/main" val="12579091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242B339-B9A1-174B-9435-645C9DB7F614}"/>
              </a:ext>
            </a:extLst>
          </p:cNvPr>
          <p:cNvSpPr>
            <a:spLocks noGrp="1"/>
          </p:cNvSpPr>
          <p:nvPr>
            <p:ph type="dt" sz="half" idx="10"/>
          </p:nvPr>
        </p:nvSpPr>
        <p:spPr/>
        <p:txBody>
          <a:bodyPr/>
          <a:lstStyle>
            <a:lvl1pPr>
              <a:defRPr/>
            </a:lvl1pPr>
          </a:lstStyle>
          <a:p>
            <a:pPr>
              <a:defRPr/>
            </a:pPr>
            <a:fld id="{582DCAC4-BB97-D947-916E-5FDC25EAD288}" type="datetimeFigureOut">
              <a:rPr lang="en-US"/>
              <a:pPr>
                <a:defRPr/>
              </a:pPr>
              <a:t>4/28/23</a:t>
            </a:fld>
            <a:endParaRPr lang="en-US"/>
          </a:p>
        </p:txBody>
      </p:sp>
      <p:sp>
        <p:nvSpPr>
          <p:cNvPr id="6" name="Footer Placeholder 4">
            <a:extLst>
              <a:ext uri="{FF2B5EF4-FFF2-40B4-BE49-F238E27FC236}">
                <a16:creationId xmlns:a16="http://schemas.microsoft.com/office/drawing/2014/main" id="{2D7FC394-508F-E14F-B8DC-8A3EE577EE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E5B06D-01DC-9648-8C5E-186617705E1C}"/>
              </a:ext>
            </a:extLst>
          </p:cNvPr>
          <p:cNvSpPr>
            <a:spLocks noGrp="1"/>
          </p:cNvSpPr>
          <p:nvPr>
            <p:ph type="sldNum" sz="quarter" idx="12"/>
          </p:nvPr>
        </p:nvSpPr>
        <p:spPr/>
        <p:txBody>
          <a:bodyPr/>
          <a:lstStyle>
            <a:lvl1pPr>
              <a:defRPr/>
            </a:lvl1pPr>
          </a:lstStyle>
          <a:p>
            <a:pPr>
              <a:defRPr/>
            </a:pPr>
            <a:fld id="{7E01AFF9-F805-CF4E-977E-5C6E72CB5D8C}" type="slidenum">
              <a:rPr lang="en-US" altLang="fr-FR"/>
              <a:pPr>
                <a:defRPr/>
              </a:pPr>
              <a:t>‹#›</a:t>
            </a:fld>
            <a:endParaRPr lang="en-US" altLang="fr-FR"/>
          </a:p>
        </p:txBody>
      </p:sp>
    </p:spTree>
    <p:extLst>
      <p:ext uri="{BB962C8B-B14F-4D97-AF65-F5344CB8AC3E}">
        <p14:creationId xmlns:p14="http://schemas.microsoft.com/office/powerpoint/2010/main" val="2838447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EA4DA-9608-5740-93F1-05C57C642E0E}"/>
              </a:ext>
            </a:extLst>
          </p:cNvPr>
          <p:cNvSpPr>
            <a:spLocks noGrp="1"/>
          </p:cNvSpPr>
          <p:nvPr>
            <p:ph type="dt" sz="half" idx="10"/>
          </p:nvPr>
        </p:nvSpPr>
        <p:spPr/>
        <p:txBody>
          <a:bodyPr/>
          <a:lstStyle>
            <a:lvl1pPr>
              <a:defRPr/>
            </a:lvl1pPr>
          </a:lstStyle>
          <a:p>
            <a:pPr>
              <a:defRPr/>
            </a:pPr>
            <a:fld id="{C138DB9D-424B-9243-8406-979CECC0F645}" type="datetimeFigureOut">
              <a:rPr lang="en-US"/>
              <a:pPr>
                <a:defRPr/>
              </a:pPr>
              <a:t>4/28/23</a:t>
            </a:fld>
            <a:endParaRPr lang="en-US"/>
          </a:p>
        </p:txBody>
      </p:sp>
      <p:sp>
        <p:nvSpPr>
          <p:cNvPr id="5" name="Footer Placeholder 4">
            <a:extLst>
              <a:ext uri="{FF2B5EF4-FFF2-40B4-BE49-F238E27FC236}">
                <a16:creationId xmlns:a16="http://schemas.microsoft.com/office/drawing/2014/main" id="{F56B312A-913C-0743-A6A8-4DF5A3662D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A829B5-76EF-074A-B63A-1A35BEC8E372}"/>
              </a:ext>
            </a:extLst>
          </p:cNvPr>
          <p:cNvSpPr>
            <a:spLocks noGrp="1"/>
          </p:cNvSpPr>
          <p:nvPr>
            <p:ph type="sldNum" sz="quarter" idx="12"/>
          </p:nvPr>
        </p:nvSpPr>
        <p:spPr/>
        <p:txBody>
          <a:bodyPr/>
          <a:lstStyle>
            <a:lvl1pPr>
              <a:defRPr/>
            </a:lvl1pPr>
          </a:lstStyle>
          <a:p>
            <a:pPr>
              <a:defRPr/>
            </a:pPr>
            <a:fld id="{6E5BB5A6-CEC8-5544-8B8F-D813CD8D44E8}" type="slidenum">
              <a:rPr lang="en-US" altLang="fr-FR"/>
              <a:pPr>
                <a:defRPr/>
              </a:pPr>
              <a:t>‹#›</a:t>
            </a:fld>
            <a:endParaRPr lang="en-US" altLang="fr-FR"/>
          </a:p>
        </p:txBody>
      </p:sp>
    </p:spTree>
    <p:extLst>
      <p:ext uri="{BB962C8B-B14F-4D97-AF65-F5344CB8AC3E}">
        <p14:creationId xmlns:p14="http://schemas.microsoft.com/office/powerpoint/2010/main" val="25493371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BFEEB-7769-6946-A59D-ADB932B0F190}"/>
              </a:ext>
            </a:extLst>
          </p:cNvPr>
          <p:cNvSpPr>
            <a:spLocks noGrp="1"/>
          </p:cNvSpPr>
          <p:nvPr>
            <p:ph type="dt" sz="half" idx="10"/>
          </p:nvPr>
        </p:nvSpPr>
        <p:spPr/>
        <p:txBody>
          <a:bodyPr/>
          <a:lstStyle>
            <a:lvl1pPr>
              <a:defRPr/>
            </a:lvl1pPr>
          </a:lstStyle>
          <a:p>
            <a:pPr>
              <a:defRPr/>
            </a:pPr>
            <a:fld id="{576973B4-DD69-EA4C-B811-0EA12151466C}" type="datetimeFigureOut">
              <a:rPr lang="en-US"/>
              <a:pPr>
                <a:defRPr/>
              </a:pPr>
              <a:t>4/28/23</a:t>
            </a:fld>
            <a:endParaRPr lang="en-US"/>
          </a:p>
        </p:txBody>
      </p:sp>
      <p:sp>
        <p:nvSpPr>
          <p:cNvPr id="5" name="Footer Placeholder 4">
            <a:extLst>
              <a:ext uri="{FF2B5EF4-FFF2-40B4-BE49-F238E27FC236}">
                <a16:creationId xmlns:a16="http://schemas.microsoft.com/office/drawing/2014/main" id="{0586FF7B-6162-5041-B809-8C1DEFC152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10F3A0-8EC9-CD41-8B90-1F4D023F69C3}"/>
              </a:ext>
            </a:extLst>
          </p:cNvPr>
          <p:cNvSpPr>
            <a:spLocks noGrp="1"/>
          </p:cNvSpPr>
          <p:nvPr>
            <p:ph type="sldNum" sz="quarter" idx="12"/>
          </p:nvPr>
        </p:nvSpPr>
        <p:spPr/>
        <p:txBody>
          <a:bodyPr/>
          <a:lstStyle>
            <a:lvl1pPr>
              <a:defRPr/>
            </a:lvl1pPr>
          </a:lstStyle>
          <a:p>
            <a:pPr>
              <a:defRPr/>
            </a:pPr>
            <a:fld id="{4F130B18-BE21-6A42-AA3E-A9A45A6A403E}" type="slidenum">
              <a:rPr lang="en-US" altLang="fr-FR"/>
              <a:pPr>
                <a:defRPr/>
              </a:pPr>
              <a:t>‹#›</a:t>
            </a:fld>
            <a:endParaRPr lang="en-US" altLang="fr-FR"/>
          </a:p>
        </p:txBody>
      </p:sp>
    </p:spTree>
    <p:extLst>
      <p:ext uri="{BB962C8B-B14F-4D97-AF65-F5344CB8AC3E}">
        <p14:creationId xmlns:p14="http://schemas.microsoft.com/office/powerpoint/2010/main" val="2611094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5" descr="logo_cef_francais_320x243">
            <a:extLst>
              <a:ext uri="{FF2B5EF4-FFF2-40B4-BE49-F238E27FC236}">
                <a16:creationId xmlns:a16="http://schemas.microsoft.com/office/drawing/2014/main" id="{9A8993DD-7FDA-6B45-9231-27B3BB4352D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45438" y="5991225"/>
            <a:ext cx="9826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41500" y="563563"/>
            <a:ext cx="6586538" cy="1470025"/>
          </a:xfrm>
        </p:spPr>
        <p:txBody>
          <a:bodyPr/>
          <a:lstStyle>
            <a:lvl1pPr algn="ctr">
              <a:defRPr sz="4000">
                <a:solidFill>
                  <a:schemeClr val="tx1"/>
                </a:solidFill>
              </a:defRPr>
            </a:lvl1pPr>
          </a:lstStyle>
          <a:p>
            <a:r>
              <a:rPr lang="fr-CA"/>
              <a:t>Cliquez pour modifier le style du titre</a:t>
            </a:r>
          </a:p>
        </p:txBody>
      </p:sp>
      <p:sp>
        <p:nvSpPr>
          <p:cNvPr id="3075" name="Rectangle 3"/>
          <p:cNvSpPr>
            <a:spLocks noGrp="1" noChangeArrowheads="1"/>
          </p:cNvSpPr>
          <p:nvPr>
            <p:ph type="subTitle" idx="1"/>
          </p:nvPr>
        </p:nvSpPr>
        <p:spPr>
          <a:xfrm>
            <a:off x="1854200" y="2289175"/>
            <a:ext cx="6551613" cy="1752600"/>
          </a:xfrm>
        </p:spPr>
        <p:txBody>
          <a:bodyPr/>
          <a:lstStyle>
            <a:lvl1pPr marL="0" indent="0" algn="ctr">
              <a:buFontTx/>
              <a:buNone/>
              <a:defRPr sz="2800">
                <a:solidFill>
                  <a:srgbClr val="006666"/>
                </a:solidFill>
              </a:defRPr>
            </a:lvl1pPr>
          </a:lstStyle>
          <a:p>
            <a:r>
              <a:rPr lang="fr-CA"/>
              <a:t>Cliquez pour modifier le style des sous-titres du masque</a:t>
            </a:r>
          </a:p>
        </p:txBody>
      </p:sp>
    </p:spTree>
    <p:extLst>
      <p:ext uri="{BB962C8B-B14F-4D97-AF65-F5344CB8AC3E}">
        <p14:creationId xmlns:p14="http://schemas.microsoft.com/office/powerpoint/2010/main" val="32964948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481742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58FA5E5B-4BC1-344C-B04A-4ADD47B07476}"/>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670F23D2-77BB-5F49-81F4-44A9522FFB97}"/>
              </a:ext>
            </a:extLst>
          </p:cNvPr>
          <p:cNvSpPr>
            <a:spLocks noGrp="1" noChangeArrowheads="1"/>
          </p:cNvSpPr>
          <p:nvPr>
            <p:ph type="sldNum" idx="11"/>
          </p:nvPr>
        </p:nvSpPr>
        <p:spPr>
          <a:ln/>
        </p:spPr>
        <p:txBody>
          <a:bodyPr/>
          <a:lstStyle>
            <a:lvl1pPr>
              <a:defRPr/>
            </a:lvl1pPr>
          </a:lstStyle>
          <a:p>
            <a:pPr>
              <a:defRPr/>
            </a:pPr>
            <a:fld id="{C3518238-660A-A04F-88B3-55318DEDB5A1}" type="slidenum">
              <a:rPr lang="en-CA" altLang="fr-FR"/>
              <a:pPr>
                <a:defRPr/>
              </a:pPr>
              <a:t>‹#›</a:t>
            </a:fld>
            <a:endParaRPr lang="en-CA" altLang="fr-FR"/>
          </a:p>
        </p:txBody>
      </p:sp>
    </p:spTree>
    <p:extLst>
      <p:ext uri="{BB962C8B-B14F-4D97-AF65-F5344CB8AC3E}">
        <p14:creationId xmlns:p14="http://schemas.microsoft.com/office/powerpoint/2010/main" val="4125047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974596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258888"/>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258888"/>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4511644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4776646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Tree>
    <p:extLst>
      <p:ext uri="{BB962C8B-B14F-4D97-AF65-F5344CB8AC3E}">
        <p14:creationId xmlns:p14="http://schemas.microsoft.com/office/powerpoint/2010/main" val="25674983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58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3874088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4029125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9508491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50825"/>
            <a:ext cx="2057400" cy="6189663"/>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50825"/>
            <a:ext cx="6019800" cy="61896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463513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88784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521" y="1710661"/>
            <a:ext cx="7886880" cy="2851100"/>
          </a:xfrm>
        </p:spPr>
        <p:txBody>
          <a:bodyPr anchor="b"/>
          <a:lstStyle>
            <a:lvl1pPr>
              <a:defRPr sz="5443"/>
            </a:lvl1pPr>
          </a:lstStyle>
          <a:p>
            <a:r>
              <a:rPr lang="fr-FR"/>
              <a:t>Modifiez le style du titre</a:t>
            </a:r>
            <a:endParaRPr lang="fr-CA"/>
          </a:p>
        </p:txBody>
      </p:sp>
      <p:sp>
        <p:nvSpPr>
          <p:cNvPr id="3" name="Espace réservé du texte 2"/>
          <p:cNvSpPr>
            <a:spLocks noGrp="1"/>
          </p:cNvSpPr>
          <p:nvPr>
            <p:ph type="body" idx="1"/>
          </p:nvPr>
        </p:nvSpPr>
        <p:spPr>
          <a:xfrm>
            <a:off x="623521" y="4588640"/>
            <a:ext cx="7886880" cy="150138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fr-FR"/>
              <a:t>Modifier les styles du texte du masque</a:t>
            </a:r>
          </a:p>
        </p:txBody>
      </p:sp>
      <p:sp>
        <p:nvSpPr>
          <p:cNvPr id="4" name="Rectangle 3">
            <a:extLst>
              <a:ext uri="{FF2B5EF4-FFF2-40B4-BE49-F238E27FC236}">
                <a16:creationId xmlns:a16="http://schemas.microsoft.com/office/drawing/2014/main" id="{29A85948-6228-B543-A9EE-97E2A16E2722}"/>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3EB2314D-1467-1148-BCAC-B403893A7109}"/>
              </a:ext>
            </a:extLst>
          </p:cNvPr>
          <p:cNvSpPr>
            <a:spLocks noGrp="1" noChangeArrowheads="1"/>
          </p:cNvSpPr>
          <p:nvPr>
            <p:ph type="sldNum" idx="11"/>
          </p:nvPr>
        </p:nvSpPr>
        <p:spPr>
          <a:ln/>
        </p:spPr>
        <p:txBody>
          <a:bodyPr/>
          <a:lstStyle>
            <a:lvl1pPr>
              <a:defRPr/>
            </a:lvl1pPr>
          </a:lstStyle>
          <a:p>
            <a:pPr>
              <a:defRPr/>
            </a:pPr>
            <a:fld id="{6436ECAC-26EA-9141-A8B9-5E7F6C5EFB79}" type="slidenum">
              <a:rPr lang="en-CA" altLang="fr-FR"/>
              <a:pPr>
                <a:defRPr/>
              </a:pPr>
              <a:t>‹#›</a:t>
            </a:fld>
            <a:endParaRPr lang="en-CA" altLang="fr-FR"/>
          </a:p>
        </p:txBody>
      </p:sp>
    </p:spTree>
    <p:extLst>
      <p:ext uri="{BB962C8B-B14F-4D97-AF65-F5344CB8AC3E}">
        <p14:creationId xmlns:p14="http://schemas.microsoft.com/office/powerpoint/2010/main" val="3819438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89433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4262155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80577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180797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37920263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0209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132212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439195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53900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890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7840" y="1823936"/>
            <a:ext cx="3872160" cy="434672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38241" y="1823936"/>
            <a:ext cx="3872160" cy="434672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3">
            <a:extLst>
              <a:ext uri="{FF2B5EF4-FFF2-40B4-BE49-F238E27FC236}">
                <a16:creationId xmlns:a16="http://schemas.microsoft.com/office/drawing/2014/main" id="{F6D637C2-BAB0-B047-9648-6763F165BCBF}"/>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B720FFC2-B255-3B48-A880-96CE9457193F}"/>
              </a:ext>
            </a:extLst>
          </p:cNvPr>
          <p:cNvSpPr>
            <a:spLocks noGrp="1" noChangeArrowheads="1"/>
          </p:cNvSpPr>
          <p:nvPr>
            <p:ph type="sldNum" idx="11"/>
          </p:nvPr>
        </p:nvSpPr>
        <p:spPr>
          <a:ln/>
        </p:spPr>
        <p:txBody>
          <a:bodyPr/>
          <a:lstStyle>
            <a:lvl1pPr>
              <a:defRPr/>
            </a:lvl1pPr>
          </a:lstStyle>
          <a:p>
            <a:pPr>
              <a:defRPr/>
            </a:pPr>
            <a:fld id="{6F06E98B-4B2C-4446-9C93-438597860299}" type="slidenum">
              <a:rPr lang="en-CA" altLang="fr-FR"/>
              <a:pPr>
                <a:defRPr/>
              </a:pPr>
              <a:t>‹#›</a:t>
            </a:fld>
            <a:endParaRPr lang="en-CA" altLang="fr-FR"/>
          </a:p>
        </p:txBody>
      </p:sp>
    </p:spTree>
    <p:extLst>
      <p:ext uri="{BB962C8B-B14F-4D97-AF65-F5344CB8AC3E}">
        <p14:creationId xmlns:p14="http://schemas.microsoft.com/office/powerpoint/2010/main" val="40179071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765811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3309195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CH"/>
          </a:p>
        </p:txBody>
      </p:sp>
    </p:spTree>
    <p:extLst>
      <p:ext uri="{BB962C8B-B14F-4D97-AF65-F5344CB8AC3E}">
        <p14:creationId xmlns:p14="http://schemas.microsoft.com/office/powerpoint/2010/main" val="2832953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3">
            <a:extLst>
              <a:ext uri="{FF2B5EF4-FFF2-40B4-BE49-F238E27FC236}">
                <a16:creationId xmlns:a16="http://schemas.microsoft.com/office/drawing/2014/main" id="{2F5414B9-F4A5-164C-B624-BF428EE427A1}"/>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7905FE6-0C1B-A04D-84CD-C6FC2463D4BB}"/>
              </a:ext>
            </a:extLst>
          </p:cNvPr>
          <p:cNvSpPr txBox="1">
            <a:spLocks noChangeArrowheads="1"/>
          </p:cNvSpPr>
          <p:nvPr userDrawn="1"/>
        </p:nvSpPr>
        <p:spPr bwMode="auto">
          <a:xfrm>
            <a:off x="1371600" y="6550025"/>
            <a:ext cx="6400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ctr">
              <a:spcBef>
                <a:spcPts val="450"/>
              </a:spcBef>
              <a:spcAft>
                <a:spcPts val="450"/>
              </a:spcAft>
              <a:defRPr/>
            </a:pPr>
            <a:r>
              <a:rPr lang="de-CH" altLang="fr-FR" sz="900">
                <a:ea typeface="+mn-ea"/>
                <a:cs typeface="+mn-cs"/>
              </a:rPr>
              <a:t>Marco Mina</a:t>
            </a:r>
            <a:endParaRPr lang="en-CA" altLang="fr-FR" sz="1500">
              <a:ea typeface="+mn-ea"/>
              <a:cs typeface="+mn-cs"/>
            </a:endParaRPr>
          </a:p>
        </p:txBody>
      </p:sp>
      <p:sp>
        <p:nvSpPr>
          <p:cNvPr id="7" name="TextBox 5">
            <a:extLst>
              <a:ext uri="{FF2B5EF4-FFF2-40B4-BE49-F238E27FC236}">
                <a16:creationId xmlns:a16="http://schemas.microsoft.com/office/drawing/2014/main" id="{1C7F46B2-7FD7-4042-9C49-035F8FE0C051}"/>
              </a:ext>
            </a:extLst>
          </p:cNvPr>
          <p:cNvSpPr txBox="1">
            <a:spLocks noChangeArrowheads="1"/>
          </p:cNvSpPr>
          <p:nvPr userDrawn="1"/>
        </p:nvSpPr>
        <p:spPr bwMode="auto">
          <a:xfrm>
            <a:off x="152400"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spcBef>
                <a:spcPts val="450"/>
              </a:spcBef>
              <a:spcAft>
                <a:spcPts val="450"/>
              </a:spcAft>
              <a:defRPr/>
            </a:pPr>
            <a:r>
              <a:rPr lang="de-CH" altLang="fr-FR" sz="900">
                <a:ea typeface="+mn-ea"/>
                <a:cs typeface="+mn-cs"/>
              </a:rPr>
              <a:t>2019-12-13</a:t>
            </a:r>
            <a:endParaRPr lang="en-CA" altLang="fr-FR" sz="1500">
              <a:ea typeface="+mn-ea"/>
              <a:cs typeface="+mn-cs"/>
            </a:endParaRPr>
          </a:p>
        </p:txBody>
      </p:sp>
      <p:sp>
        <p:nvSpPr>
          <p:cNvPr id="8" name="TextBox 6">
            <a:extLst>
              <a:ext uri="{FF2B5EF4-FFF2-40B4-BE49-F238E27FC236}">
                <a16:creationId xmlns:a16="http://schemas.microsoft.com/office/drawing/2014/main" id="{673728F6-1B05-CB46-ACBF-D1E706CE0534}"/>
              </a:ext>
            </a:extLst>
          </p:cNvPr>
          <p:cNvSpPr txBox="1">
            <a:spLocks noChangeArrowheads="1"/>
          </p:cNvSpPr>
          <p:nvPr userDrawn="1"/>
        </p:nvSpPr>
        <p:spPr bwMode="auto">
          <a:xfrm>
            <a:off x="7572375"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r">
              <a:spcBef>
                <a:spcPts val="450"/>
              </a:spcBef>
              <a:spcAft>
                <a:spcPts val="450"/>
              </a:spcAft>
              <a:defRPr/>
            </a:pPr>
            <a:fld id="{E6FBC994-FADB-DB42-BB67-F7542AD86A1C}" type="slidenum">
              <a:rPr lang="en-CA" altLang="fr-FR" sz="900" smtClean="0">
                <a:ea typeface="+mn-ea"/>
                <a:cs typeface="+mn-cs"/>
              </a:rPr>
              <a:pPr algn="r">
                <a:spcBef>
                  <a:spcPts val="450"/>
                </a:spcBef>
                <a:spcAft>
                  <a:spcPts val="450"/>
                </a:spcAft>
                <a:defRPr/>
              </a:pPr>
              <a:t>‹#›</a:t>
            </a:fld>
            <a:endParaRPr lang="en-CA" altLang="fr-FR" sz="900">
              <a:ea typeface="+mn-ea"/>
              <a:cs typeface="+mn-cs"/>
            </a:endParaRPr>
          </a:p>
        </p:txBody>
      </p:sp>
      <p:sp>
        <p:nvSpPr>
          <p:cNvPr id="3" name="Content Placeholder 2"/>
          <p:cNvSpPr>
            <a:spLocks noGrp="1"/>
          </p:cNvSpPr>
          <p:nvPr>
            <p:ph idx="1"/>
          </p:nvPr>
        </p:nvSpPr>
        <p:spPr/>
        <p:txBody>
          <a:bodyPr/>
          <a:lstStyle>
            <a:lvl1pPr>
              <a:defRPr sz="165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11566946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_no-not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2505545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12">
            <a:extLst>
              <a:ext uri="{FF2B5EF4-FFF2-40B4-BE49-F238E27FC236}">
                <a16:creationId xmlns:a16="http://schemas.microsoft.com/office/drawing/2014/main" id="{53CA2CD2-294B-BF46-898C-FE6D1F45D6EC}"/>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13">
            <a:extLst>
              <a:ext uri="{FF2B5EF4-FFF2-40B4-BE49-F238E27FC236}">
                <a16:creationId xmlns:a16="http://schemas.microsoft.com/office/drawing/2014/main" id="{963BD624-145C-004A-AA9F-5C979891D44B}"/>
              </a:ext>
            </a:extLst>
          </p:cNvPr>
          <p:cNvSpPr txBox="1">
            <a:spLocks noChangeArrowheads="1"/>
          </p:cNvSpPr>
          <p:nvPr userDrawn="1"/>
        </p:nvSpPr>
        <p:spPr bwMode="auto">
          <a:xfrm>
            <a:off x="1371600" y="6550025"/>
            <a:ext cx="6400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ctr">
              <a:spcBef>
                <a:spcPts val="450"/>
              </a:spcBef>
              <a:spcAft>
                <a:spcPts val="450"/>
              </a:spcAft>
              <a:defRPr/>
            </a:pPr>
            <a:r>
              <a:rPr lang="de-CH" altLang="fr-FR" sz="900">
                <a:ea typeface="+mn-ea"/>
                <a:cs typeface="+mn-cs"/>
              </a:rPr>
              <a:t>Marco Mina</a:t>
            </a:r>
            <a:endParaRPr lang="en-CA" altLang="fr-FR" sz="1500">
              <a:ea typeface="+mn-ea"/>
              <a:cs typeface="+mn-cs"/>
            </a:endParaRPr>
          </a:p>
        </p:txBody>
      </p:sp>
      <p:sp>
        <p:nvSpPr>
          <p:cNvPr id="5" name="TextBox 14">
            <a:extLst>
              <a:ext uri="{FF2B5EF4-FFF2-40B4-BE49-F238E27FC236}">
                <a16:creationId xmlns:a16="http://schemas.microsoft.com/office/drawing/2014/main" id="{D6DD82B7-877C-0142-B92D-472CA31BF15B}"/>
              </a:ext>
            </a:extLst>
          </p:cNvPr>
          <p:cNvSpPr txBox="1">
            <a:spLocks noChangeArrowheads="1"/>
          </p:cNvSpPr>
          <p:nvPr userDrawn="1"/>
        </p:nvSpPr>
        <p:spPr bwMode="auto">
          <a:xfrm>
            <a:off x="152400"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spcBef>
                <a:spcPts val="450"/>
              </a:spcBef>
              <a:spcAft>
                <a:spcPts val="450"/>
              </a:spcAft>
              <a:defRPr/>
            </a:pPr>
            <a:r>
              <a:rPr lang="de-CH" altLang="fr-FR" sz="900">
                <a:ea typeface="+mn-ea"/>
                <a:cs typeface="+mn-cs"/>
              </a:rPr>
              <a:t>2019-12-13</a:t>
            </a:r>
            <a:endParaRPr lang="en-CA" altLang="fr-FR" sz="1500">
              <a:ea typeface="+mn-ea"/>
              <a:cs typeface="+mn-cs"/>
            </a:endParaRPr>
          </a:p>
        </p:txBody>
      </p:sp>
      <p:sp>
        <p:nvSpPr>
          <p:cNvPr id="6" name="TextBox 15">
            <a:extLst>
              <a:ext uri="{FF2B5EF4-FFF2-40B4-BE49-F238E27FC236}">
                <a16:creationId xmlns:a16="http://schemas.microsoft.com/office/drawing/2014/main" id="{C8273A6A-221E-494B-ACC4-3EEFC08755C2}"/>
              </a:ext>
            </a:extLst>
          </p:cNvPr>
          <p:cNvSpPr txBox="1">
            <a:spLocks noChangeArrowheads="1"/>
          </p:cNvSpPr>
          <p:nvPr userDrawn="1"/>
        </p:nvSpPr>
        <p:spPr bwMode="auto">
          <a:xfrm>
            <a:off x="7572375"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r">
              <a:spcBef>
                <a:spcPts val="450"/>
              </a:spcBef>
              <a:spcAft>
                <a:spcPts val="450"/>
              </a:spcAft>
              <a:defRPr/>
            </a:pPr>
            <a:fld id="{CE26B7E9-6636-6643-9A5C-9DE6B077F0E7}" type="slidenum">
              <a:rPr lang="en-CA" altLang="fr-FR" sz="900" smtClean="0">
                <a:ea typeface="+mn-ea"/>
                <a:cs typeface="+mn-cs"/>
              </a:rPr>
              <a:pPr algn="r">
                <a:spcBef>
                  <a:spcPts val="450"/>
                </a:spcBef>
                <a:spcAft>
                  <a:spcPts val="450"/>
                </a:spcAft>
                <a:defRPr/>
              </a:pPr>
              <a:t>‹#›</a:t>
            </a:fld>
            <a:endParaRPr lang="en-CA" altLang="fr-FR" sz="900">
              <a:ea typeface="+mn-ea"/>
              <a:cs typeface="+mn-cs"/>
            </a:endParaRPr>
          </a:p>
        </p:txBody>
      </p:sp>
      <p:sp>
        <p:nvSpPr>
          <p:cNvPr id="2" name="Title 1"/>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endParaRPr lang="de-CH" dirty="0"/>
          </a:p>
        </p:txBody>
      </p:sp>
    </p:spTree>
    <p:extLst>
      <p:ext uri="{BB962C8B-B14F-4D97-AF65-F5344CB8AC3E}">
        <p14:creationId xmlns:p14="http://schemas.microsoft.com/office/powerpoint/2010/main" val="3326272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ront">
    <p:spTree>
      <p:nvGrpSpPr>
        <p:cNvPr id="1" name=""/>
        <p:cNvGrpSpPr/>
        <p:nvPr/>
      </p:nvGrpSpPr>
      <p:grpSpPr>
        <a:xfrm>
          <a:off x="0" y="0"/>
          <a:ext cx="0" cy="0"/>
          <a:chOff x="0" y="0"/>
          <a:chExt cx="0" cy="0"/>
        </a:xfrm>
      </p:grpSpPr>
      <p:sp>
        <p:nvSpPr>
          <p:cNvPr id="3" name="Title 1"/>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endParaRPr lang="de-CH" dirty="0"/>
          </a:p>
        </p:txBody>
      </p:sp>
    </p:spTree>
    <p:extLst>
      <p:ext uri="{BB962C8B-B14F-4D97-AF65-F5344CB8AC3E}">
        <p14:creationId xmlns:p14="http://schemas.microsoft.com/office/powerpoint/2010/main" val="40076761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447617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91388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986125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281" y="364788"/>
            <a:ext cx="7886880" cy="1326674"/>
          </a:xfrm>
        </p:spPr>
        <p:txBody>
          <a:bodyPr/>
          <a:lstStyle/>
          <a:p>
            <a:r>
              <a:rPr lang="fr-FR"/>
              <a:t>Modifiez le style du titre</a:t>
            </a:r>
            <a:endParaRPr lang="fr-CA"/>
          </a:p>
        </p:txBody>
      </p:sp>
      <p:sp>
        <p:nvSpPr>
          <p:cNvPr id="3" name="Espace réservé du texte 2"/>
          <p:cNvSpPr>
            <a:spLocks noGrp="1"/>
          </p:cNvSpPr>
          <p:nvPr>
            <p:ph type="body" idx="1"/>
          </p:nvPr>
        </p:nvSpPr>
        <p:spPr>
          <a:xfrm>
            <a:off x="629280" y="1681861"/>
            <a:ext cx="3869280" cy="823652"/>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fr-FR"/>
              <a:t>Modifier les styles du texte du masque</a:t>
            </a:r>
          </a:p>
        </p:txBody>
      </p:sp>
      <p:sp>
        <p:nvSpPr>
          <p:cNvPr id="4" name="Espace réservé du contenu 3"/>
          <p:cNvSpPr>
            <a:spLocks noGrp="1"/>
          </p:cNvSpPr>
          <p:nvPr>
            <p:ph sz="half" idx="2"/>
          </p:nvPr>
        </p:nvSpPr>
        <p:spPr>
          <a:xfrm>
            <a:off x="629280" y="2505513"/>
            <a:ext cx="3869280"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600" y="1681861"/>
            <a:ext cx="3886560" cy="823652"/>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fr-FR"/>
              <a:t>Modifier les styles du texte du masque</a:t>
            </a:r>
          </a:p>
        </p:txBody>
      </p:sp>
      <p:sp>
        <p:nvSpPr>
          <p:cNvPr id="6" name="Espace réservé du contenu 5"/>
          <p:cNvSpPr>
            <a:spLocks noGrp="1"/>
          </p:cNvSpPr>
          <p:nvPr>
            <p:ph sz="quarter" idx="4"/>
          </p:nvPr>
        </p:nvSpPr>
        <p:spPr>
          <a:xfrm>
            <a:off x="4629600" y="2505513"/>
            <a:ext cx="3886560"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3">
            <a:extLst>
              <a:ext uri="{FF2B5EF4-FFF2-40B4-BE49-F238E27FC236}">
                <a16:creationId xmlns:a16="http://schemas.microsoft.com/office/drawing/2014/main" id="{C81CCF91-EE3E-514B-82E7-11E90A3A5DF7}"/>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8" name="Rectangle 5">
            <a:extLst>
              <a:ext uri="{FF2B5EF4-FFF2-40B4-BE49-F238E27FC236}">
                <a16:creationId xmlns:a16="http://schemas.microsoft.com/office/drawing/2014/main" id="{D7E006BF-A336-7741-AAF0-595B1FB7324A}"/>
              </a:ext>
            </a:extLst>
          </p:cNvPr>
          <p:cNvSpPr>
            <a:spLocks noGrp="1" noChangeArrowheads="1"/>
          </p:cNvSpPr>
          <p:nvPr>
            <p:ph type="sldNum" idx="11"/>
          </p:nvPr>
        </p:nvSpPr>
        <p:spPr>
          <a:ln/>
        </p:spPr>
        <p:txBody>
          <a:bodyPr/>
          <a:lstStyle>
            <a:lvl1pPr>
              <a:defRPr/>
            </a:lvl1pPr>
          </a:lstStyle>
          <a:p>
            <a:pPr>
              <a:defRPr/>
            </a:pPr>
            <a:fld id="{BB1219C8-20AE-2642-B487-96A30E1F7FCB}" type="slidenum">
              <a:rPr lang="en-CA" altLang="fr-FR"/>
              <a:pPr>
                <a:defRPr/>
              </a:pPr>
              <a:t>‹#›</a:t>
            </a:fld>
            <a:endParaRPr lang="en-CA" altLang="fr-FR"/>
          </a:p>
        </p:txBody>
      </p:sp>
    </p:spTree>
    <p:extLst>
      <p:ext uri="{BB962C8B-B14F-4D97-AF65-F5344CB8AC3E}">
        <p14:creationId xmlns:p14="http://schemas.microsoft.com/office/powerpoint/2010/main" val="30641989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505877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65735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0715017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74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595955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957580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790909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34901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569560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3441355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Rectangle 3">
            <a:extLst>
              <a:ext uri="{FF2B5EF4-FFF2-40B4-BE49-F238E27FC236}">
                <a16:creationId xmlns:a16="http://schemas.microsoft.com/office/drawing/2014/main" id="{2E412B5D-74E8-F448-A148-FFB333B4D629}"/>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4" name="Rectangle 5">
            <a:extLst>
              <a:ext uri="{FF2B5EF4-FFF2-40B4-BE49-F238E27FC236}">
                <a16:creationId xmlns:a16="http://schemas.microsoft.com/office/drawing/2014/main" id="{3A54C0F3-5A6A-0045-953F-DDD961068E5D}"/>
              </a:ext>
            </a:extLst>
          </p:cNvPr>
          <p:cNvSpPr>
            <a:spLocks noGrp="1" noChangeArrowheads="1"/>
          </p:cNvSpPr>
          <p:nvPr>
            <p:ph type="sldNum" idx="11"/>
          </p:nvPr>
        </p:nvSpPr>
        <p:spPr>
          <a:ln/>
        </p:spPr>
        <p:txBody>
          <a:bodyPr/>
          <a:lstStyle>
            <a:lvl1pPr>
              <a:defRPr/>
            </a:lvl1pPr>
          </a:lstStyle>
          <a:p>
            <a:pPr>
              <a:defRPr/>
            </a:pPr>
            <a:fld id="{4383E49E-AD06-F540-8D37-7A642C53CD3E}" type="slidenum">
              <a:rPr lang="en-CA" altLang="fr-FR"/>
              <a:pPr>
                <a:defRPr/>
              </a:pPr>
              <a:t>‹#›</a:t>
            </a:fld>
            <a:endParaRPr lang="en-CA" altLang="fr-FR"/>
          </a:p>
        </p:txBody>
      </p:sp>
    </p:spTree>
    <p:extLst>
      <p:ext uri="{BB962C8B-B14F-4D97-AF65-F5344CB8AC3E}">
        <p14:creationId xmlns:p14="http://schemas.microsoft.com/office/powerpoint/2010/main" val="1888889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6985759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78890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7412556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140366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03788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2206274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914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8662812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4570519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4292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83537A1-C285-774D-B213-67FDD1B50012}"/>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3" name="Rectangle 5">
            <a:extLst>
              <a:ext uri="{FF2B5EF4-FFF2-40B4-BE49-F238E27FC236}">
                <a16:creationId xmlns:a16="http://schemas.microsoft.com/office/drawing/2014/main" id="{B795C3B0-EC17-5C45-948F-8920E50F0DF3}"/>
              </a:ext>
            </a:extLst>
          </p:cNvPr>
          <p:cNvSpPr>
            <a:spLocks noGrp="1" noChangeArrowheads="1"/>
          </p:cNvSpPr>
          <p:nvPr>
            <p:ph type="sldNum" idx="11"/>
          </p:nvPr>
        </p:nvSpPr>
        <p:spPr>
          <a:ln/>
        </p:spPr>
        <p:txBody>
          <a:bodyPr/>
          <a:lstStyle>
            <a:lvl1pPr>
              <a:defRPr/>
            </a:lvl1pPr>
          </a:lstStyle>
          <a:p>
            <a:pPr>
              <a:defRPr/>
            </a:pPr>
            <a:fld id="{97840995-0C64-AC49-BAE4-485293308B7C}" type="slidenum">
              <a:rPr lang="en-CA" altLang="fr-FR"/>
              <a:pPr>
                <a:defRPr/>
              </a:pPr>
              <a:t>‹#›</a:t>
            </a:fld>
            <a:endParaRPr lang="en-CA" altLang="fr-FR"/>
          </a:p>
        </p:txBody>
      </p:sp>
    </p:spTree>
    <p:extLst>
      <p:ext uri="{BB962C8B-B14F-4D97-AF65-F5344CB8AC3E}">
        <p14:creationId xmlns:p14="http://schemas.microsoft.com/office/powerpoint/2010/main" val="34099281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383913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125251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27588619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a:p>
        </p:txBody>
      </p:sp>
    </p:spTree>
    <p:extLst>
      <p:ext uri="{BB962C8B-B14F-4D97-AF65-F5344CB8AC3E}">
        <p14:creationId xmlns:p14="http://schemas.microsoft.com/office/powerpoint/2010/main" val="24092378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E7BE1-2169-1C4C-BDD2-3C1300BCA10F}"/>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4297964-3D1C-4146-8867-5A9BA843D9AE}"/>
              </a:ext>
            </a:extLst>
          </p:cNvPr>
          <p:cNvSpPr txBox="1">
            <a:spLocks noChangeArrowheads="1"/>
          </p:cNvSpPr>
          <p:nvPr userDrawn="1"/>
        </p:nvSpPr>
        <p:spPr bwMode="auto">
          <a:xfrm>
            <a:off x="1371600" y="6550025"/>
            <a:ext cx="6400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lgn="ctr">
              <a:spcBef>
                <a:spcPts val="600"/>
              </a:spcBef>
              <a:spcAft>
                <a:spcPts val="600"/>
              </a:spcAft>
              <a:defRPr/>
            </a:pPr>
            <a:r>
              <a:rPr lang="de-CH" altLang="fr-FR" sz="1200">
                <a:ea typeface="+mn-ea"/>
              </a:rPr>
              <a:t>Marco Mina</a:t>
            </a:r>
            <a:endParaRPr lang="en-CA" altLang="fr-FR" sz="2000">
              <a:ea typeface="+mn-ea"/>
            </a:endParaRPr>
          </a:p>
        </p:txBody>
      </p:sp>
      <p:sp>
        <p:nvSpPr>
          <p:cNvPr id="7" name="TextBox 6">
            <a:extLst>
              <a:ext uri="{FF2B5EF4-FFF2-40B4-BE49-F238E27FC236}">
                <a16:creationId xmlns:a16="http://schemas.microsoft.com/office/drawing/2014/main" id="{DE7AEFDC-1029-B44E-9B70-E1F59E98A7B9}"/>
              </a:ext>
            </a:extLst>
          </p:cNvPr>
          <p:cNvSpPr txBox="1">
            <a:spLocks noChangeArrowheads="1"/>
          </p:cNvSpPr>
          <p:nvPr userDrawn="1"/>
        </p:nvSpPr>
        <p:spPr bwMode="auto">
          <a:xfrm>
            <a:off x="152400" y="6550025"/>
            <a:ext cx="1447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spcBef>
                <a:spcPts val="600"/>
              </a:spcBef>
              <a:spcAft>
                <a:spcPts val="600"/>
              </a:spcAft>
              <a:defRPr/>
            </a:pPr>
            <a:r>
              <a:rPr lang="de-CH" altLang="fr-FR" sz="1200">
                <a:ea typeface="+mn-ea"/>
              </a:rPr>
              <a:t>2019-12-13</a:t>
            </a:r>
            <a:endParaRPr lang="en-CA" altLang="fr-FR" sz="2000">
              <a:ea typeface="+mn-ea"/>
            </a:endParaRPr>
          </a:p>
        </p:txBody>
      </p:sp>
      <p:sp>
        <p:nvSpPr>
          <p:cNvPr id="8" name="TextBox 7">
            <a:extLst>
              <a:ext uri="{FF2B5EF4-FFF2-40B4-BE49-F238E27FC236}">
                <a16:creationId xmlns:a16="http://schemas.microsoft.com/office/drawing/2014/main" id="{E4D1CAC4-BE16-9048-8760-D999647E31CD}"/>
              </a:ext>
            </a:extLst>
          </p:cNvPr>
          <p:cNvSpPr txBox="1">
            <a:spLocks noChangeArrowheads="1"/>
          </p:cNvSpPr>
          <p:nvPr userDrawn="1"/>
        </p:nvSpPr>
        <p:spPr bwMode="auto">
          <a:xfrm>
            <a:off x="7572375" y="6550025"/>
            <a:ext cx="1447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lgn="r">
              <a:spcBef>
                <a:spcPts val="600"/>
              </a:spcBef>
              <a:spcAft>
                <a:spcPts val="600"/>
              </a:spcAft>
              <a:defRPr/>
            </a:pPr>
            <a:fld id="{18252C9B-8AF4-1947-B7B3-87F6F4C68E88}" type="slidenum">
              <a:rPr lang="en-CA" altLang="fr-FR" sz="1200" smtClean="0">
                <a:ea typeface="+mn-ea"/>
              </a:rPr>
              <a:pPr algn="r">
                <a:spcBef>
                  <a:spcPts val="600"/>
                </a:spcBef>
                <a:spcAft>
                  <a:spcPts val="600"/>
                </a:spcAft>
                <a:defRPr/>
              </a:pPr>
              <a:t>‹#›</a:t>
            </a:fld>
            <a:endParaRPr lang="en-CA" altLang="fr-FR" sz="1200">
              <a:ea typeface="+mn-ea"/>
            </a:endParaRPr>
          </a:p>
        </p:txBody>
      </p:sp>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8427054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and Content_no-not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17520305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12">
            <a:extLst>
              <a:ext uri="{FF2B5EF4-FFF2-40B4-BE49-F238E27FC236}">
                <a16:creationId xmlns:a16="http://schemas.microsoft.com/office/drawing/2014/main" id="{ED667534-95E5-494A-AD82-33A7422E2B3F}"/>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13">
            <a:extLst>
              <a:ext uri="{FF2B5EF4-FFF2-40B4-BE49-F238E27FC236}">
                <a16:creationId xmlns:a16="http://schemas.microsoft.com/office/drawing/2014/main" id="{E6E4783F-69A0-5549-B84E-02D298778088}"/>
              </a:ext>
            </a:extLst>
          </p:cNvPr>
          <p:cNvSpPr txBox="1">
            <a:spLocks noChangeArrowheads="1"/>
          </p:cNvSpPr>
          <p:nvPr userDrawn="1"/>
        </p:nvSpPr>
        <p:spPr bwMode="auto">
          <a:xfrm>
            <a:off x="1371600" y="6550025"/>
            <a:ext cx="6400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lgn="ctr">
              <a:spcBef>
                <a:spcPts val="600"/>
              </a:spcBef>
              <a:spcAft>
                <a:spcPts val="600"/>
              </a:spcAft>
              <a:defRPr/>
            </a:pPr>
            <a:r>
              <a:rPr lang="de-CH" altLang="fr-FR" sz="1200">
                <a:ea typeface="+mn-ea"/>
              </a:rPr>
              <a:t>Marco Mina</a:t>
            </a:r>
            <a:endParaRPr lang="en-CA" altLang="fr-FR" sz="2000">
              <a:ea typeface="+mn-ea"/>
            </a:endParaRPr>
          </a:p>
        </p:txBody>
      </p:sp>
      <p:sp>
        <p:nvSpPr>
          <p:cNvPr id="5" name="TextBox 14">
            <a:extLst>
              <a:ext uri="{FF2B5EF4-FFF2-40B4-BE49-F238E27FC236}">
                <a16:creationId xmlns:a16="http://schemas.microsoft.com/office/drawing/2014/main" id="{5386F71E-089B-654B-912C-BCDFFE212DF8}"/>
              </a:ext>
            </a:extLst>
          </p:cNvPr>
          <p:cNvSpPr txBox="1">
            <a:spLocks noChangeArrowheads="1"/>
          </p:cNvSpPr>
          <p:nvPr userDrawn="1"/>
        </p:nvSpPr>
        <p:spPr bwMode="auto">
          <a:xfrm>
            <a:off x="152400" y="6550025"/>
            <a:ext cx="1447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spcBef>
                <a:spcPts val="600"/>
              </a:spcBef>
              <a:spcAft>
                <a:spcPts val="600"/>
              </a:spcAft>
              <a:defRPr/>
            </a:pPr>
            <a:r>
              <a:rPr lang="de-CH" altLang="fr-FR" sz="1200">
                <a:ea typeface="+mn-ea"/>
              </a:rPr>
              <a:t>2019-12-13</a:t>
            </a:r>
            <a:endParaRPr lang="en-CA" altLang="fr-FR" sz="2000">
              <a:ea typeface="+mn-ea"/>
            </a:endParaRPr>
          </a:p>
        </p:txBody>
      </p:sp>
      <p:sp>
        <p:nvSpPr>
          <p:cNvPr id="6" name="TextBox 15">
            <a:extLst>
              <a:ext uri="{FF2B5EF4-FFF2-40B4-BE49-F238E27FC236}">
                <a16:creationId xmlns:a16="http://schemas.microsoft.com/office/drawing/2014/main" id="{8F9A7A02-C9A5-4748-B9CA-B73ED2CAD861}"/>
              </a:ext>
            </a:extLst>
          </p:cNvPr>
          <p:cNvSpPr txBox="1">
            <a:spLocks noChangeArrowheads="1"/>
          </p:cNvSpPr>
          <p:nvPr userDrawn="1"/>
        </p:nvSpPr>
        <p:spPr bwMode="auto">
          <a:xfrm>
            <a:off x="7572375" y="6550025"/>
            <a:ext cx="1447800" cy="277813"/>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cs typeface="Arial" panose="020B0604020202020204" pitchFamily="34" charset="0"/>
              </a:defRPr>
            </a:lvl1pPr>
            <a:lvl2pPr marL="742950" indent="-285750">
              <a:defRPr sz="2800" b="1">
                <a:solidFill>
                  <a:schemeClr val="bg1"/>
                </a:solidFill>
                <a:latin typeface="Comic Sans MS" panose="030F0702030302020204" pitchFamily="66" charset="0"/>
                <a:cs typeface="Arial" panose="020B0604020202020204" pitchFamily="34" charset="0"/>
              </a:defRPr>
            </a:lvl2pPr>
            <a:lvl3pPr marL="1143000" indent="-228600">
              <a:defRPr sz="2800" b="1">
                <a:solidFill>
                  <a:schemeClr val="bg1"/>
                </a:solidFill>
                <a:latin typeface="Comic Sans MS" panose="030F0702030302020204" pitchFamily="66" charset="0"/>
                <a:cs typeface="Arial" panose="020B0604020202020204" pitchFamily="34" charset="0"/>
              </a:defRPr>
            </a:lvl3pPr>
            <a:lvl4pPr marL="1600200" indent="-228600">
              <a:defRPr sz="2800" b="1">
                <a:solidFill>
                  <a:schemeClr val="bg1"/>
                </a:solidFill>
                <a:latin typeface="Comic Sans MS" panose="030F0702030302020204" pitchFamily="66" charset="0"/>
                <a:cs typeface="Arial" panose="020B0604020202020204" pitchFamily="34" charset="0"/>
              </a:defRPr>
            </a:lvl4pPr>
            <a:lvl5pPr marL="2057400" indent="-228600">
              <a:defRPr sz="2800" b="1">
                <a:solidFill>
                  <a:schemeClr val="bg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cs typeface="Arial" panose="020B0604020202020204" pitchFamily="34" charset="0"/>
              </a:defRPr>
            </a:lvl9pPr>
          </a:lstStyle>
          <a:p>
            <a:pPr algn="r">
              <a:spcBef>
                <a:spcPts val="600"/>
              </a:spcBef>
              <a:spcAft>
                <a:spcPts val="600"/>
              </a:spcAft>
              <a:defRPr/>
            </a:pPr>
            <a:fld id="{524FD7F4-CE78-CC48-8777-DC2C1F51778B}" type="slidenum">
              <a:rPr lang="en-CA" altLang="fr-FR" sz="1200" smtClean="0">
                <a:ea typeface="+mn-ea"/>
              </a:rPr>
              <a:pPr algn="r">
                <a:spcBef>
                  <a:spcPts val="600"/>
                </a:spcBef>
                <a:spcAft>
                  <a:spcPts val="600"/>
                </a:spcAft>
                <a:defRPr/>
              </a:pPr>
              <a:t>‹#›</a:t>
            </a:fld>
            <a:endParaRPr lang="en-CA" altLang="fr-FR" sz="1200">
              <a:ea typeface="+mn-ea"/>
            </a:endParaRPr>
          </a:p>
        </p:txBody>
      </p:sp>
      <p:sp>
        <p:nvSpPr>
          <p:cNvPr id="2" name="Title 1"/>
          <p:cNvSpPr>
            <a:spLocks noGrp="1"/>
          </p:cNvSpPr>
          <p:nvPr>
            <p:ph type="title"/>
          </p:nvPr>
        </p:nvSpPr>
        <p:spPr>
          <a:xfrm>
            <a:off x="457200" y="72008"/>
            <a:ext cx="8229600" cy="836712"/>
          </a:xfrm>
          <a:prstGeom prst="rect">
            <a:avLst/>
          </a:prstGeom>
        </p:spPr>
        <p:txBody>
          <a:bodyPr>
            <a:normAutofit/>
          </a:bodyPr>
          <a:lstStyle>
            <a:lvl1pPr>
              <a:defRPr sz="2800"/>
            </a:lvl1pPr>
          </a:lstStyle>
          <a:p>
            <a:r>
              <a:rPr lang="en-US" dirty="0"/>
              <a:t>Click to edit Master title style</a:t>
            </a:r>
            <a:endParaRPr lang="de-CH" dirty="0"/>
          </a:p>
        </p:txBody>
      </p:sp>
    </p:spTree>
    <p:extLst>
      <p:ext uri="{BB962C8B-B14F-4D97-AF65-F5344CB8AC3E}">
        <p14:creationId xmlns:p14="http://schemas.microsoft.com/office/powerpoint/2010/main" val="38577835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ront">
    <p:spTree>
      <p:nvGrpSpPr>
        <p:cNvPr id="1" name=""/>
        <p:cNvGrpSpPr/>
        <p:nvPr/>
      </p:nvGrpSpPr>
      <p:grpSpPr>
        <a:xfrm>
          <a:off x="0" y="0"/>
          <a:ext cx="0" cy="0"/>
          <a:chOff x="0" y="0"/>
          <a:chExt cx="0" cy="0"/>
        </a:xfrm>
      </p:grpSpPr>
      <p:sp>
        <p:nvSpPr>
          <p:cNvPr id="3" name="Title 1"/>
          <p:cNvSpPr>
            <a:spLocks noGrp="1"/>
          </p:cNvSpPr>
          <p:nvPr>
            <p:ph type="title"/>
          </p:nvPr>
        </p:nvSpPr>
        <p:spPr>
          <a:xfrm>
            <a:off x="457200" y="72008"/>
            <a:ext cx="8229600" cy="836712"/>
          </a:xfrm>
          <a:prstGeom prst="rect">
            <a:avLst/>
          </a:prstGeom>
        </p:spPr>
        <p:txBody>
          <a:bodyPr>
            <a:normAutofit/>
          </a:bodyPr>
          <a:lstStyle>
            <a:lvl1pPr>
              <a:defRPr sz="2800"/>
            </a:lvl1pPr>
          </a:lstStyle>
          <a:p>
            <a:r>
              <a:rPr lang="en-US" dirty="0"/>
              <a:t>Click to edit Master title style</a:t>
            </a:r>
            <a:endParaRPr lang="de-CH" dirty="0"/>
          </a:p>
        </p:txBody>
      </p:sp>
    </p:spTree>
    <p:extLst>
      <p:ext uri="{BB962C8B-B14F-4D97-AF65-F5344CB8AC3E}">
        <p14:creationId xmlns:p14="http://schemas.microsoft.com/office/powerpoint/2010/main" val="10892327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46344663-5D3E-454C-B792-0C929BB6BBC5}"/>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5" name="Fußzeilenplatzhalter 4">
            <a:extLst>
              <a:ext uri="{FF2B5EF4-FFF2-40B4-BE49-F238E27FC236}">
                <a16:creationId xmlns:a16="http://schemas.microsoft.com/office/drawing/2014/main" id="{A9E6B2BE-BE69-0142-B0E7-E63ABD52011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E094C56-76EB-D643-B1D2-D19A0EEF6AE1}"/>
              </a:ext>
            </a:extLst>
          </p:cNvPr>
          <p:cNvSpPr>
            <a:spLocks noGrp="1"/>
          </p:cNvSpPr>
          <p:nvPr>
            <p:ph type="sldNum" sz="quarter" idx="12"/>
          </p:nvPr>
        </p:nvSpPr>
        <p:spPr/>
        <p:txBody>
          <a:bodyPr/>
          <a:lstStyle>
            <a:lvl1pPr>
              <a:defRPr/>
            </a:lvl1pPr>
          </a:lstStyle>
          <a:p>
            <a:pPr>
              <a:defRPr/>
            </a:pPr>
            <a:fld id="{7AFA3841-5191-774C-A0CA-38DC3FD86BC7}" type="slidenum">
              <a:rPr lang="de-DE"/>
              <a:pPr>
                <a:defRPr/>
              </a:pPr>
              <a:t>‹#›</a:t>
            </a:fld>
            <a:endParaRPr lang="de-DE"/>
          </a:p>
        </p:txBody>
      </p:sp>
    </p:spTree>
    <p:extLst>
      <p:ext uri="{BB962C8B-B14F-4D97-AF65-F5344CB8AC3E}">
        <p14:creationId xmlns:p14="http://schemas.microsoft.com/office/powerpoint/2010/main" val="6541011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3000" b="1" i="0" baseline="0">
                <a:solidFill>
                  <a:schemeClr val="accent4">
                    <a:lumMod val="50000"/>
                  </a:schemeClr>
                </a:solidFill>
              </a:defRPr>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A22A7C-A7B4-A94A-9822-ACC1147A384B}"/>
              </a:ext>
            </a:extLst>
          </p:cNvPr>
          <p:cNvSpPr>
            <a:spLocks noGrp="1"/>
          </p:cNvSpPr>
          <p:nvPr>
            <p:ph type="dt" sz="half" idx="10"/>
          </p:nvPr>
        </p:nvSpPr>
        <p:spPr/>
        <p:txBody>
          <a:bodyPr/>
          <a:lstStyle>
            <a:lvl1pPr>
              <a:defRPr/>
            </a:lvl1pPr>
          </a:lstStyle>
          <a:p>
            <a:pPr>
              <a:defRPr/>
            </a:pPr>
            <a:fld id="{236A0779-5068-4B6E-92D8-A5BF23FE804F}" type="datetime1">
              <a:rPr lang="de-DE"/>
              <a:pPr>
                <a:defRPr/>
              </a:pPr>
              <a:t>28.04.23</a:t>
            </a:fld>
            <a:endParaRPr lang="de-DE"/>
          </a:p>
        </p:txBody>
      </p:sp>
      <p:sp>
        <p:nvSpPr>
          <p:cNvPr id="5" name="Fußzeilenplatzhalter 4">
            <a:extLst>
              <a:ext uri="{FF2B5EF4-FFF2-40B4-BE49-F238E27FC236}">
                <a16:creationId xmlns:a16="http://schemas.microsoft.com/office/drawing/2014/main" id="{4E37CCE0-E9CA-0E42-A69D-38FD078F33F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6525970-7EE5-784B-8BAE-45224A846F28}"/>
              </a:ext>
            </a:extLst>
          </p:cNvPr>
          <p:cNvSpPr>
            <a:spLocks noGrp="1"/>
          </p:cNvSpPr>
          <p:nvPr>
            <p:ph type="sldNum" sz="quarter" idx="12"/>
          </p:nvPr>
        </p:nvSpPr>
        <p:spPr/>
        <p:txBody>
          <a:bodyPr/>
          <a:lstStyle>
            <a:lvl1pPr>
              <a:defRPr>
                <a:solidFill>
                  <a:schemeClr val="tx1"/>
                </a:solidFill>
              </a:defRPr>
            </a:lvl1pPr>
          </a:lstStyle>
          <a:p>
            <a:pPr>
              <a:defRPr/>
            </a:pPr>
            <a:fld id="{8D9450C0-3FBA-CF42-8339-157023A7A971}" type="slidenum">
              <a:rPr lang="de-DE"/>
              <a:pPr>
                <a:defRPr/>
              </a:pPr>
              <a:t>‹#›</a:t>
            </a:fld>
            <a:endParaRPr lang="de-DE" dirty="0"/>
          </a:p>
        </p:txBody>
      </p:sp>
    </p:spTree>
    <p:extLst>
      <p:ext uri="{BB962C8B-B14F-4D97-AF65-F5344CB8AC3E}">
        <p14:creationId xmlns:p14="http://schemas.microsoft.com/office/powerpoint/2010/main" val="1202036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456945"/>
            <a:ext cx="2949120" cy="1601224"/>
          </a:xfrm>
        </p:spPr>
        <p:txBody>
          <a:bodyPr anchor="b"/>
          <a:lstStyle>
            <a:lvl1pPr>
              <a:defRPr sz="2903"/>
            </a:lvl1pPr>
          </a:lstStyle>
          <a:p>
            <a:r>
              <a:rPr lang="fr-FR"/>
              <a:t>Modifiez le style du titre</a:t>
            </a:r>
            <a:endParaRPr lang="fr-CA"/>
          </a:p>
        </p:txBody>
      </p:sp>
      <p:sp>
        <p:nvSpPr>
          <p:cNvPr id="3" name="Espace réservé du contenu 2"/>
          <p:cNvSpPr>
            <a:spLocks noGrp="1"/>
          </p:cNvSpPr>
          <p:nvPr>
            <p:ph idx="1"/>
          </p:nvPr>
        </p:nvSpPr>
        <p:spPr>
          <a:xfrm>
            <a:off x="3888000" y="986846"/>
            <a:ext cx="4628160" cy="4874710"/>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280" y="2058168"/>
            <a:ext cx="2949120" cy="3811067"/>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fr-FR"/>
              <a:t>Modifier les styles du texte du masque</a:t>
            </a:r>
          </a:p>
        </p:txBody>
      </p:sp>
      <p:sp>
        <p:nvSpPr>
          <p:cNvPr id="5" name="Rectangle 3">
            <a:extLst>
              <a:ext uri="{FF2B5EF4-FFF2-40B4-BE49-F238E27FC236}">
                <a16:creationId xmlns:a16="http://schemas.microsoft.com/office/drawing/2014/main" id="{FC679BD1-E889-EC45-A6E0-12DC529EFCDE}"/>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5FF35ABF-02CA-DE4A-BC22-3174FB51E97C}"/>
              </a:ext>
            </a:extLst>
          </p:cNvPr>
          <p:cNvSpPr>
            <a:spLocks noGrp="1" noChangeArrowheads="1"/>
          </p:cNvSpPr>
          <p:nvPr>
            <p:ph type="sldNum" idx="11"/>
          </p:nvPr>
        </p:nvSpPr>
        <p:spPr>
          <a:ln/>
        </p:spPr>
        <p:txBody>
          <a:bodyPr/>
          <a:lstStyle>
            <a:lvl1pPr>
              <a:defRPr/>
            </a:lvl1pPr>
          </a:lstStyle>
          <a:p>
            <a:pPr>
              <a:defRPr/>
            </a:pPr>
            <a:fld id="{AE6E6052-B8A3-D643-A1C6-18FAD4E293EE}" type="slidenum">
              <a:rPr lang="en-CA" altLang="fr-FR"/>
              <a:pPr>
                <a:defRPr/>
              </a:pPr>
              <a:t>‹#›</a:t>
            </a:fld>
            <a:endParaRPr lang="en-CA" altLang="fr-FR"/>
          </a:p>
        </p:txBody>
      </p:sp>
    </p:spTree>
    <p:extLst>
      <p:ext uri="{BB962C8B-B14F-4D97-AF65-F5344CB8AC3E}">
        <p14:creationId xmlns:p14="http://schemas.microsoft.com/office/powerpoint/2010/main" val="37520192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6"/>
          </a:xfrm>
        </p:spPr>
        <p:txBody>
          <a:bodyPr anchor="t"/>
          <a:lstStyle>
            <a:lvl1pPr algn="l">
              <a:defRPr sz="3333"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1" indent="0">
              <a:buNone/>
              <a:defRPr sz="1500">
                <a:solidFill>
                  <a:schemeClr val="tx1">
                    <a:tint val="75000"/>
                  </a:schemeClr>
                </a:solidFill>
              </a:defRPr>
            </a:lvl2pPr>
            <a:lvl3pPr marL="761963" indent="0">
              <a:buNone/>
              <a:defRPr sz="1333">
                <a:solidFill>
                  <a:schemeClr val="tx1">
                    <a:tint val="75000"/>
                  </a:schemeClr>
                </a:solidFill>
              </a:defRPr>
            </a:lvl3pPr>
            <a:lvl4pPr marL="1142942" indent="0">
              <a:buNone/>
              <a:defRPr sz="1167">
                <a:solidFill>
                  <a:schemeClr val="tx1">
                    <a:tint val="75000"/>
                  </a:schemeClr>
                </a:solidFill>
              </a:defRPr>
            </a:lvl4pPr>
            <a:lvl5pPr marL="1523924" indent="0">
              <a:buNone/>
              <a:defRPr sz="1167">
                <a:solidFill>
                  <a:schemeClr val="tx1">
                    <a:tint val="75000"/>
                  </a:schemeClr>
                </a:solidFill>
              </a:defRPr>
            </a:lvl5pPr>
            <a:lvl6pPr marL="1904905" indent="0">
              <a:buNone/>
              <a:defRPr sz="1167">
                <a:solidFill>
                  <a:schemeClr val="tx1">
                    <a:tint val="75000"/>
                  </a:schemeClr>
                </a:solidFill>
              </a:defRPr>
            </a:lvl6pPr>
            <a:lvl7pPr marL="2285886" indent="0">
              <a:buNone/>
              <a:defRPr sz="1167">
                <a:solidFill>
                  <a:schemeClr val="tx1">
                    <a:tint val="75000"/>
                  </a:schemeClr>
                </a:solidFill>
              </a:defRPr>
            </a:lvl7pPr>
            <a:lvl8pPr marL="2666867" indent="0">
              <a:buNone/>
              <a:defRPr sz="1167">
                <a:solidFill>
                  <a:schemeClr val="tx1">
                    <a:tint val="75000"/>
                  </a:schemeClr>
                </a:solidFill>
              </a:defRPr>
            </a:lvl8pPr>
            <a:lvl9pPr marL="3047847" indent="0">
              <a:buNone/>
              <a:defRPr sz="1167">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AAA7FBA-325D-B94F-AAE0-DE2C9B82D016}"/>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5" name="Fußzeilenplatzhalter 4">
            <a:extLst>
              <a:ext uri="{FF2B5EF4-FFF2-40B4-BE49-F238E27FC236}">
                <a16:creationId xmlns:a16="http://schemas.microsoft.com/office/drawing/2014/main" id="{7C6A1A15-FF89-9B4B-A346-65E65162E1A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1820D49-4EE9-A444-9253-60BA6B37B37D}"/>
              </a:ext>
            </a:extLst>
          </p:cNvPr>
          <p:cNvSpPr>
            <a:spLocks noGrp="1"/>
          </p:cNvSpPr>
          <p:nvPr>
            <p:ph type="sldNum" sz="quarter" idx="12"/>
          </p:nvPr>
        </p:nvSpPr>
        <p:spPr/>
        <p:txBody>
          <a:bodyPr/>
          <a:lstStyle>
            <a:lvl1pPr>
              <a:defRPr/>
            </a:lvl1pPr>
          </a:lstStyle>
          <a:p>
            <a:pPr>
              <a:defRPr/>
            </a:pPr>
            <a:fld id="{7B968520-BCBA-3244-9332-BCA7D6A3E382}" type="slidenum">
              <a:rPr lang="de-DE"/>
              <a:pPr>
                <a:defRPr/>
              </a:pPr>
              <a:t>‹#›</a:t>
            </a:fld>
            <a:endParaRPr lang="de-DE"/>
          </a:p>
        </p:txBody>
      </p:sp>
    </p:spTree>
    <p:extLst>
      <p:ext uri="{BB962C8B-B14F-4D97-AF65-F5344CB8AC3E}">
        <p14:creationId xmlns:p14="http://schemas.microsoft.com/office/powerpoint/2010/main" val="27534512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1" y="1600200"/>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4D372228-1470-DC47-A067-7EFEC65E9128}"/>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6" name="Fußzeilenplatzhalter 4">
            <a:extLst>
              <a:ext uri="{FF2B5EF4-FFF2-40B4-BE49-F238E27FC236}">
                <a16:creationId xmlns:a16="http://schemas.microsoft.com/office/drawing/2014/main" id="{5B3FF25B-5373-424B-8A99-B29FD65D723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E814F90-F1A9-CB47-BA94-00BE2458DD00}"/>
              </a:ext>
            </a:extLst>
          </p:cNvPr>
          <p:cNvSpPr>
            <a:spLocks noGrp="1"/>
          </p:cNvSpPr>
          <p:nvPr>
            <p:ph type="sldNum" sz="quarter" idx="12"/>
          </p:nvPr>
        </p:nvSpPr>
        <p:spPr/>
        <p:txBody>
          <a:bodyPr/>
          <a:lstStyle>
            <a:lvl1pPr>
              <a:defRPr/>
            </a:lvl1pPr>
          </a:lstStyle>
          <a:p>
            <a:pPr>
              <a:defRPr/>
            </a:pPr>
            <a:fld id="{9924ADF4-DB8A-3C49-A9B0-50184EA9B303}" type="slidenum">
              <a:rPr lang="de-DE"/>
              <a:pPr>
                <a:defRPr/>
              </a:pPr>
              <a:t>‹#›</a:t>
            </a:fld>
            <a:endParaRPr lang="de-DE"/>
          </a:p>
        </p:txBody>
      </p:sp>
    </p:spTree>
    <p:extLst>
      <p:ext uri="{BB962C8B-B14F-4D97-AF65-F5344CB8AC3E}">
        <p14:creationId xmlns:p14="http://schemas.microsoft.com/office/powerpoint/2010/main" val="34337641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5"/>
            <a:ext cx="4040188" cy="639762"/>
          </a:xfrm>
        </p:spPr>
        <p:txBody>
          <a:bodyPr anchor="b"/>
          <a:lstStyle>
            <a:lvl1pPr marL="0" indent="0">
              <a:buNone/>
              <a:defRPr sz="2000" b="1"/>
            </a:lvl1pPr>
            <a:lvl2pPr marL="380981" indent="0">
              <a:buNone/>
              <a:defRPr sz="1667" b="1"/>
            </a:lvl2pPr>
            <a:lvl3pPr marL="761963" indent="0">
              <a:buNone/>
              <a:defRPr sz="1500" b="1"/>
            </a:lvl3pPr>
            <a:lvl4pPr marL="1142942" indent="0">
              <a:buNone/>
              <a:defRPr sz="1333" b="1"/>
            </a:lvl4pPr>
            <a:lvl5pPr marL="1523924" indent="0">
              <a:buNone/>
              <a:defRPr sz="1333" b="1"/>
            </a:lvl5pPr>
            <a:lvl6pPr marL="1904905" indent="0">
              <a:buNone/>
              <a:defRPr sz="1333" b="1"/>
            </a:lvl6pPr>
            <a:lvl7pPr marL="2285886" indent="0">
              <a:buNone/>
              <a:defRPr sz="1333" b="1"/>
            </a:lvl7pPr>
            <a:lvl8pPr marL="2666867" indent="0">
              <a:buNone/>
              <a:defRPr sz="1333" b="1"/>
            </a:lvl8pPr>
            <a:lvl9pPr marL="3047847" indent="0">
              <a:buNone/>
              <a:defRPr sz="1333"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7" y="1535115"/>
            <a:ext cx="4041775" cy="639762"/>
          </a:xfrm>
        </p:spPr>
        <p:txBody>
          <a:bodyPr anchor="b"/>
          <a:lstStyle>
            <a:lvl1pPr marL="0" indent="0">
              <a:buNone/>
              <a:defRPr sz="2000" b="1"/>
            </a:lvl1pPr>
            <a:lvl2pPr marL="380981" indent="0">
              <a:buNone/>
              <a:defRPr sz="1667" b="1"/>
            </a:lvl2pPr>
            <a:lvl3pPr marL="761963" indent="0">
              <a:buNone/>
              <a:defRPr sz="1500" b="1"/>
            </a:lvl3pPr>
            <a:lvl4pPr marL="1142942" indent="0">
              <a:buNone/>
              <a:defRPr sz="1333" b="1"/>
            </a:lvl4pPr>
            <a:lvl5pPr marL="1523924" indent="0">
              <a:buNone/>
              <a:defRPr sz="1333" b="1"/>
            </a:lvl5pPr>
            <a:lvl6pPr marL="1904905" indent="0">
              <a:buNone/>
              <a:defRPr sz="1333" b="1"/>
            </a:lvl6pPr>
            <a:lvl7pPr marL="2285886" indent="0">
              <a:buNone/>
              <a:defRPr sz="1333" b="1"/>
            </a:lvl7pPr>
            <a:lvl8pPr marL="2666867" indent="0">
              <a:buNone/>
              <a:defRPr sz="1333" b="1"/>
            </a:lvl8pPr>
            <a:lvl9pPr marL="3047847" indent="0">
              <a:buNone/>
              <a:defRPr sz="1333" b="1"/>
            </a:lvl9pPr>
          </a:lstStyle>
          <a:p>
            <a:pPr lvl="0"/>
            <a:r>
              <a:rPr lang="de-DE"/>
              <a:t>Textmasterformat bearbeiten</a:t>
            </a:r>
          </a:p>
        </p:txBody>
      </p:sp>
      <p:sp>
        <p:nvSpPr>
          <p:cNvPr id="6" name="Inhaltsplatzhalter 5"/>
          <p:cNvSpPr>
            <a:spLocks noGrp="1"/>
          </p:cNvSpPr>
          <p:nvPr>
            <p:ph sz="quarter" idx="4"/>
          </p:nvPr>
        </p:nvSpPr>
        <p:spPr>
          <a:xfrm>
            <a:off x="4645027"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CA8802A-9579-6C4F-A5C2-CEFCBE1031E1}"/>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8" name="Fußzeilenplatzhalter 4">
            <a:extLst>
              <a:ext uri="{FF2B5EF4-FFF2-40B4-BE49-F238E27FC236}">
                <a16:creationId xmlns:a16="http://schemas.microsoft.com/office/drawing/2014/main" id="{0CB72EC2-C889-6143-A09D-AC8B99AC7131}"/>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9E11606-4307-D944-8EA2-A9318FB42720}"/>
              </a:ext>
            </a:extLst>
          </p:cNvPr>
          <p:cNvSpPr>
            <a:spLocks noGrp="1"/>
          </p:cNvSpPr>
          <p:nvPr>
            <p:ph type="sldNum" sz="quarter" idx="12"/>
          </p:nvPr>
        </p:nvSpPr>
        <p:spPr/>
        <p:txBody>
          <a:bodyPr/>
          <a:lstStyle>
            <a:lvl1pPr>
              <a:defRPr/>
            </a:lvl1pPr>
          </a:lstStyle>
          <a:p>
            <a:pPr>
              <a:defRPr/>
            </a:pPr>
            <a:fld id="{E87ABA9C-8C73-1049-A00E-AFE29EB4CE19}" type="slidenum">
              <a:rPr lang="de-DE"/>
              <a:pPr>
                <a:defRPr/>
              </a:pPr>
              <a:t>‹#›</a:t>
            </a:fld>
            <a:endParaRPr lang="de-DE"/>
          </a:p>
        </p:txBody>
      </p:sp>
    </p:spTree>
    <p:extLst>
      <p:ext uri="{BB962C8B-B14F-4D97-AF65-F5344CB8AC3E}">
        <p14:creationId xmlns:p14="http://schemas.microsoft.com/office/powerpoint/2010/main" val="39243282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416D3F48-3B52-7446-AD3C-7B4DE32F3730}"/>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4" name="Fußzeilenplatzhalter 4">
            <a:extLst>
              <a:ext uri="{FF2B5EF4-FFF2-40B4-BE49-F238E27FC236}">
                <a16:creationId xmlns:a16="http://schemas.microsoft.com/office/drawing/2014/main" id="{82745A02-367F-4543-B621-0E1759F72808}"/>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C469B0C-4D2D-B24D-B323-C214BFB3962D}"/>
              </a:ext>
            </a:extLst>
          </p:cNvPr>
          <p:cNvSpPr>
            <a:spLocks noGrp="1"/>
          </p:cNvSpPr>
          <p:nvPr>
            <p:ph type="sldNum" sz="quarter" idx="12"/>
          </p:nvPr>
        </p:nvSpPr>
        <p:spPr/>
        <p:txBody>
          <a:bodyPr/>
          <a:lstStyle>
            <a:lvl1pPr>
              <a:defRPr/>
            </a:lvl1pPr>
          </a:lstStyle>
          <a:p>
            <a:pPr>
              <a:defRPr/>
            </a:pPr>
            <a:fld id="{04D526CC-D7ED-A04C-A67B-B52DD4D79D48}" type="slidenum">
              <a:rPr lang="de-DE"/>
              <a:pPr>
                <a:defRPr/>
              </a:pPr>
              <a:t>‹#›</a:t>
            </a:fld>
            <a:endParaRPr lang="de-DE"/>
          </a:p>
        </p:txBody>
      </p:sp>
    </p:spTree>
    <p:extLst>
      <p:ext uri="{BB962C8B-B14F-4D97-AF65-F5344CB8AC3E}">
        <p14:creationId xmlns:p14="http://schemas.microsoft.com/office/powerpoint/2010/main" val="12125805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72AE84D-4E23-D24E-B64A-A8F3215676F0}"/>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3" name="Fußzeilenplatzhalter 4">
            <a:extLst>
              <a:ext uri="{FF2B5EF4-FFF2-40B4-BE49-F238E27FC236}">
                <a16:creationId xmlns:a16="http://schemas.microsoft.com/office/drawing/2014/main" id="{D9C61BF5-F708-C046-BDE2-D15FEFFD3E9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FBDC6CC8-527D-5A4A-BE9F-051A4FA11ABA}"/>
              </a:ext>
            </a:extLst>
          </p:cNvPr>
          <p:cNvSpPr>
            <a:spLocks noGrp="1"/>
          </p:cNvSpPr>
          <p:nvPr>
            <p:ph type="sldNum" sz="quarter" idx="12"/>
          </p:nvPr>
        </p:nvSpPr>
        <p:spPr/>
        <p:txBody>
          <a:bodyPr/>
          <a:lstStyle>
            <a:lvl1pPr>
              <a:defRPr/>
            </a:lvl1pPr>
          </a:lstStyle>
          <a:p>
            <a:pPr>
              <a:defRPr/>
            </a:pPr>
            <a:fld id="{CB271181-1F84-B64B-A58F-1EEE86E874ED}" type="slidenum">
              <a:rPr lang="de-DE"/>
              <a:pPr>
                <a:defRPr/>
              </a:pPr>
              <a:t>‹#›</a:t>
            </a:fld>
            <a:endParaRPr lang="de-DE"/>
          </a:p>
        </p:txBody>
      </p:sp>
    </p:spTree>
    <p:extLst>
      <p:ext uri="{BB962C8B-B14F-4D97-AF65-F5344CB8AC3E}">
        <p14:creationId xmlns:p14="http://schemas.microsoft.com/office/powerpoint/2010/main" val="34157201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2"/>
            <a:ext cx="3008313" cy="1162050"/>
          </a:xfrm>
        </p:spPr>
        <p:txBody>
          <a:bodyPr anchor="b"/>
          <a:lstStyle>
            <a:lvl1pPr algn="l">
              <a:defRPr sz="1667"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2"/>
            <a:ext cx="3008313" cy="4691063"/>
          </a:xfrm>
        </p:spPr>
        <p:txBody>
          <a:bodyPr/>
          <a:lstStyle>
            <a:lvl1pPr marL="0" indent="0">
              <a:buNone/>
              <a:defRPr sz="1167"/>
            </a:lvl1pPr>
            <a:lvl2pPr marL="380981" indent="0">
              <a:buNone/>
              <a:defRPr sz="1000"/>
            </a:lvl2pPr>
            <a:lvl3pPr marL="761963" indent="0">
              <a:buNone/>
              <a:defRPr sz="833"/>
            </a:lvl3pPr>
            <a:lvl4pPr marL="1142942" indent="0">
              <a:buNone/>
              <a:defRPr sz="750"/>
            </a:lvl4pPr>
            <a:lvl5pPr marL="1523924" indent="0">
              <a:buNone/>
              <a:defRPr sz="750"/>
            </a:lvl5pPr>
            <a:lvl6pPr marL="1904905" indent="0">
              <a:buNone/>
              <a:defRPr sz="750"/>
            </a:lvl6pPr>
            <a:lvl7pPr marL="2285886" indent="0">
              <a:buNone/>
              <a:defRPr sz="750"/>
            </a:lvl7pPr>
            <a:lvl8pPr marL="2666867" indent="0">
              <a:buNone/>
              <a:defRPr sz="750"/>
            </a:lvl8pPr>
            <a:lvl9pPr marL="3047847"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1E63CCA9-F2DD-904B-8DBA-81ECFD7C76C2}"/>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6" name="Fußzeilenplatzhalter 4">
            <a:extLst>
              <a:ext uri="{FF2B5EF4-FFF2-40B4-BE49-F238E27FC236}">
                <a16:creationId xmlns:a16="http://schemas.microsoft.com/office/drawing/2014/main" id="{058EE3B0-A99C-2A45-8FE8-12011216627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1E3D509-3B7E-9D42-A340-7F44C0454176}"/>
              </a:ext>
            </a:extLst>
          </p:cNvPr>
          <p:cNvSpPr>
            <a:spLocks noGrp="1"/>
          </p:cNvSpPr>
          <p:nvPr>
            <p:ph type="sldNum" sz="quarter" idx="12"/>
          </p:nvPr>
        </p:nvSpPr>
        <p:spPr/>
        <p:txBody>
          <a:bodyPr/>
          <a:lstStyle>
            <a:lvl1pPr>
              <a:defRPr/>
            </a:lvl1pPr>
          </a:lstStyle>
          <a:p>
            <a:pPr>
              <a:defRPr/>
            </a:pPr>
            <a:fld id="{ACA2560C-B1FF-B04D-BD14-2B6586258A8F}" type="slidenum">
              <a:rPr lang="de-DE"/>
              <a:pPr>
                <a:defRPr/>
              </a:pPr>
              <a:t>‹#›</a:t>
            </a:fld>
            <a:endParaRPr lang="de-DE"/>
          </a:p>
        </p:txBody>
      </p:sp>
    </p:spTree>
    <p:extLst>
      <p:ext uri="{BB962C8B-B14F-4D97-AF65-F5344CB8AC3E}">
        <p14:creationId xmlns:p14="http://schemas.microsoft.com/office/powerpoint/2010/main" val="1524464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667"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2667"/>
            </a:lvl1pPr>
            <a:lvl2pPr marL="380981" indent="0">
              <a:buNone/>
              <a:defRPr sz="2333"/>
            </a:lvl2pPr>
            <a:lvl3pPr marL="761963" indent="0">
              <a:buNone/>
              <a:defRPr sz="2000"/>
            </a:lvl3pPr>
            <a:lvl4pPr marL="1142942" indent="0">
              <a:buNone/>
              <a:defRPr sz="1667"/>
            </a:lvl4pPr>
            <a:lvl5pPr marL="1523924" indent="0">
              <a:buNone/>
              <a:defRPr sz="1667"/>
            </a:lvl5pPr>
            <a:lvl6pPr marL="1904905" indent="0">
              <a:buNone/>
              <a:defRPr sz="1667"/>
            </a:lvl6pPr>
            <a:lvl7pPr marL="2285886" indent="0">
              <a:buNone/>
              <a:defRPr sz="1667"/>
            </a:lvl7pPr>
            <a:lvl8pPr marL="2666867" indent="0">
              <a:buNone/>
              <a:defRPr sz="1667"/>
            </a:lvl8pPr>
            <a:lvl9pPr marL="3047847" indent="0">
              <a:buNone/>
              <a:defRPr sz="1667"/>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167"/>
            </a:lvl1pPr>
            <a:lvl2pPr marL="380981" indent="0">
              <a:buNone/>
              <a:defRPr sz="1000"/>
            </a:lvl2pPr>
            <a:lvl3pPr marL="761963" indent="0">
              <a:buNone/>
              <a:defRPr sz="833"/>
            </a:lvl3pPr>
            <a:lvl4pPr marL="1142942" indent="0">
              <a:buNone/>
              <a:defRPr sz="750"/>
            </a:lvl4pPr>
            <a:lvl5pPr marL="1523924" indent="0">
              <a:buNone/>
              <a:defRPr sz="750"/>
            </a:lvl5pPr>
            <a:lvl6pPr marL="1904905" indent="0">
              <a:buNone/>
              <a:defRPr sz="750"/>
            </a:lvl6pPr>
            <a:lvl7pPr marL="2285886" indent="0">
              <a:buNone/>
              <a:defRPr sz="750"/>
            </a:lvl7pPr>
            <a:lvl8pPr marL="2666867" indent="0">
              <a:buNone/>
              <a:defRPr sz="750"/>
            </a:lvl8pPr>
            <a:lvl9pPr marL="3047847"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5515F6D6-BEE0-FD4F-AC62-7D758468562D}"/>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6" name="Fußzeilenplatzhalter 4">
            <a:extLst>
              <a:ext uri="{FF2B5EF4-FFF2-40B4-BE49-F238E27FC236}">
                <a16:creationId xmlns:a16="http://schemas.microsoft.com/office/drawing/2014/main" id="{9A09363F-F01A-934F-B83D-78AF84BEF5B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CE0FEBD8-615F-0B41-B16A-DE549208B90E}"/>
              </a:ext>
            </a:extLst>
          </p:cNvPr>
          <p:cNvSpPr>
            <a:spLocks noGrp="1"/>
          </p:cNvSpPr>
          <p:nvPr>
            <p:ph type="sldNum" sz="quarter" idx="12"/>
          </p:nvPr>
        </p:nvSpPr>
        <p:spPr/>
        <p:txBody>
          <a:bodyPr/>
          <a:lstStyle>
            <a:lvl1pPr>
              <a:defRPr/>
            </a:lvl1pPr>
          </a:lstStyle>
          <a:p>
            <a:pPr>
              <a:defRPr/>
            </a:pPr>
            <a:fld id="{4EBCAAC7-E4ED-F34C-8721-A507CCA095A8}" type="slidenum">
              <a:rPr lang="de-DE"/>
              <a:pPr>
                <a:defRPr/>
              </a:pPr>
              <a:t>‹#›</a:t>
            </a:fld>
            <a:endParaRPr lang="de-DE"/>
          </a:p>
        </p:txBody>
      </p:sp>
    </p:spTree>
    <p:extLst>
      <p:ext uri="{BB962C8B-B14F-4D97-AF65-F5344CB8AC3E}">
        <p14:creationId xmlns:p14="http://schemas.microsoft.com/office/powerpoint/2010/main" val="10502100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103C592-2836-F041-832D-5A65482E2C02}"/>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5" name="Fußzeilenplatzhalter 4">
            <a:extLst>
              <a:ext uri="{FF2B5EF4-FFF2-40B4-BE49-F238E27FC236}">
                <a16:creationId xmlns:a16="http://schemas.microsoft.com/office/drawing/2014/main" id="{8DA259A1-6671-844C-9336-DC6F6A7C9E6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9958592-768E-5A4F-9AC8-A03F21336998}"/>
              </a:ext>
            </a:extLst>
          </p:cNvPr>
          <p:cNvSpPr>
            <a:spLocks noGrp="1"/>
          </p:cNvSpPr>
          <p:nvPr>
            <p:ph type="sldNum" sz="quarter" idx="12"/>
          </p:nvPr>
        </p:nvSpPr>
        <p:spPr/>
        <p:txBody>
          <a:bodyPr/>
          <a:lstStyle>
            <a:lvl1pPr>
              <a:defRPr/>
            </a:lvl1pPr>
          </a:lstStyle>
          <a:p>
            <a:pPr>
              <a:defRPr/>
            </a:pPr>
            <a:fld id="{6BB5A09C-ED7E-D048-80AD-93C3E7FAA01B}" type="slidenum">
              <a:rPr lang="de-DE"/>
              <a:pPr>
                <a:defRPr/>
              </a:pPr>
              <a:t>‹#›</a:t>
            </a:fld>
            <a:endParaRPr lang="de-DE"/>
          </a:p>
        </p:txBody>
      </p:sp>
    </p:spTree>
    <p:extLst>
      <p:ext uri="{BB962C8B-B14F-4D97-AF65-F5344CB8AC3E}">
        <p14:creationId xmlns:p14="http://schemas.microsoft.com/office/powerpoint/2010/main" val="23468872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1" y="274640"/>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2E5960-F863-6046-B278-7066AAD1347A}"/>
              </a:ext>
            </a:extLst>
          </p:cNvPr>
          <p:cNvSpPr>
            <a:spLocks noGrp="1"/>
          </p:cNvSpPr>
          <p:nvPr>
            <p:ph type="dt" sz="half" idx="10"/>
          </p:nvPr>
        </p:nvSpPr>
        <p:spPr/>
        <p:txBody>
          <a:bodyPr/>
          <a:lstStyle>
            <a:lvl1pPr>
              <a:defRPr/>
            </a:lvl1pPr>
          </a:lstStyle>
          <a:p>
            <a:pPr>
              <a:defRPr/>
            </a:pPr>
            <a:fld id="{9511541C-3F1A-4BEF-B0F7-E800F7F5711C}" type="datetime1">
              <a:rPr lang="de-DE"/>
              <a:pPr>
                <a:defRPr/>
              </a:pPr>
              <a:t>28.04.23</a:t>
            </a:fld>
            <a:endParaRPr lang="de-DE"/>
          </a:p>
        </p:txBody>
      </p:sp>
      <p:sp>
        <p:nvSpPr>
          <p:cNvPr id="5" name="Fußzeilenplatzhalter 4">
            <a:extLst>
              <a:ext uri="{FF2B5EF4-FFF2-40B4-BE49-F238E27FC236}">
                <a16:creationId xmlns:a16="http://schemas.microsoft.com/office/drawing/2014/main" id="{1024A472-EA61-BB4A-8387-F11ABB01EBC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7D9731C-9C8D-A647-8F69-7C535599F499}"/>
              </a:ext>
            </a:extLst>
          </p:cNvPr>
          <p:cNvSpPr>
            <a:spLocks noGrp="1"/>
          </p:cNvSpPr>
          <p:nvPr>
            <p:ph type="sldNum" sz="quarter" idx="12"/>
          </p:nvPr>
        </p:nvSpPr>
        <p:spPr/>
        <p:txBody>
          <a:bodyPr/>
          <a:lstStyle>
            <a:lvl1pPr>
              <a:defRPr/>
            </a:lvl1pPr>
          </a:lstStyle>
          <a:p>
            <a:pPr>
              <a:defRPr/>
            </a:pPr>
            <a:fld id="{2400E4D7-3265-664B-8DC4-0C99F68DF49B}" type="slidenum">
              <a:rPr lang="de-DE"/>
              <a:pPr>
                <a:defRPr/>
              </a:pPr>
              <a:t>‹#›</a:t>
            </a:fld>
            <a:endParaRPr lang="de-DE"/>
          </a:p>
        </p:txBody>
      </p:sp>
    </p:spTree>
    <p:extLst>
      <p:ext uri="{BB962C8B-B14F-4D97-AF65-F5344CB8AC3E}">
        <p14:creationId xmlns:p14="http://schemas.microsoft.com/office/powerpoint/2010/main" val="3420325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a:extLst>
              <a:ext uri="{FF2B5EF4-FFF2-40B4-BE49-F238E27FC236}">
                <a16:creationId xmlns:a16="http://schemas.microsoft.com/office/drawing/2014/main" id="{34945323-A52C-684C-8658-2CBBBCF74A90}"/>
              </a:ext>
            </a:extLst>
          </p:cNvPr>
          <p:cNvSpPr>
            <a:spLocks noGrp="1"/>
          </p:cNvSpPr>
          <p:nvPr>
            <p:ph type="dt" sz="half" idx="10"/>
          </p:nvPr>
        </p:nvSpPr>
        <p:spPr/>
        <p:txBody>
          <a:bodyPr/>
          <a:lstStyle>
            <a:lvl1pPr>
              <a:defRPr/>
            </a:lvl1pPr>
          </a:lstStyle>
          <a:p>
            <a:pPr>
              <a:defRPr/>
            </a:pPr>
            <a:fld id="{97CF7ABA-8172-024F-A8D2-8185A1A4AE1C}" type="datetimeFigureOut">
              <a:rPr lang="es-ES"/>
              <a:pPr>
                <a:defRPr/>
              </a:pPr>
              <a:t>28/4/23</a:t>
            </a:fld>
            <a:endParaRPr lang="es-ES"/>
          </a:p>
        </p:txBody>
      </p:sp>
      <p:sp>
        <p:nvSpPr>
          <p:cNvPr id="5" name="Footer Placeholder 4">
            <a:extLst>
              <a:ext uri="{FF2B5EF4-FFF2-40B4-BE49-F238E27FC236}">
                <a16:creationId xmlns:a16="http://schemas.microsoft.com/office/drawing/2014/main" id="{9948A61C-B743-4E43-A5E6-505D265921C7}"/>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BDFCA8C4-252A-FF4D-BE5D-8F02950D73D1}"/>
              </a:ext>
            </a:extLst>
          </p:cNvPr>
          <p:cNvSpPr>
            <a:spLocks noGrp="1"/>
          </p:cNvSpPr>
          <p:nvPr>
            <p:ph type="sldNum" sz="quarter" idx="12"/>
          </p:nvPr>
        </p:nvSpPr>
        <p:spPr/>
        <p:txBody>
          <a:bodyPr/>
          <a:lstStyle>
            <a:lvl1pPr>
              <a:defRPr/>
            </a:lvl1pPr>
          </a:lstStyle>
          <a:p>
            <a:pPr>
              <a:defRPr/>
            </a:pPr>
            <a:fld id="{9365835B-3762-8D42-BE87-CC9D4D1D7B33}" type="slidenum">
              <a:rPr lang="es-ES"/>
              <a:pPr>
                <a:defRPr/>
              </a:pPr>
              <a:t>‹#›</a:t>
            </a:fld>
            <a:endParaRPr lang="es-ES"/>
          </a:p>
        </p:txBody>
      </p:sp>
    </p:spTree>
    <p:extLst>
      <p:ext uri="{BB962C8B-B14F-4D97-AF65-F5344CB8AC3E}">
        <p14:creationId xmlns:p14="http://schemas.microsoft.com/office/powerpoint/2010/main" val="327705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DB1C7FF9-1163-744D-A2F4-C3F09E45603A}"/>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152E08F3-6FDA-3B42-9C31-AF7C14ECB296}"/>
              </a:ext>
            </a:extLst>
          </p:cNvPr>
          <p:cNvSpPr>
            <a:spLocks noGrp="1" noChangeArrowheads="1"/>
          </p:cNvSpPr>
          <p:nvPr>
            <p:ph type="sldNum" idx="11"/>
          </p:nvPr>
        </p:nvSpPr>
        <p:spPr>
          <a:ln/>
        </p:spPr>
        <p:txBody>
          <a:bodyPr/>
          <a:lstStyle>
            <a:lvl1pPr>
              <a:defRPr/>
            </a:lvl1pPr>
          </a:lstStyle>
          <a:p>
            <a:pPr>
              <a:defRPr/>
            </a:pPr>
            <a:fld id="{F18DF5DD-342B-5E40-AAEF-F8086D14A09D}" type="slidenum">
              <a:rPr lang="en-CA" altLang="fr-FR"/>
              <a:pPr>
                <a:defRPr/>
              </a:pPr>
              <a:t>‹#›</a:t>
            </a:fld>
            <a:endParaRPr lang="en-CA" altLang="fr-FR"/>
          </a:p>
        </p:txBody>
      </p:sp>
    </p:spTree>
    <p:extLst>
      <p:ext uri="{BB962C8B-B14F-4D97-AF65-F5344CB8AC3E}">
        <p14:creationId xmlns:p14="http://schemas.microsoft.com/office/powerpoint/2010/main" val="1249889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456945"/>
            <a:ext cx="2949120" cy="1601224"/>
          </a:xfrm>
        </p:spPr>
        <p:txBody>
          <a:bodyPr anchor="b"/>
          <a:lstStyle>
            <a:lvl1pPr>
              <a:defRPr sz="2903"/>
            </a:lvl1pPr>
          </a:lstStyle>
          <a:p>
            <a:r>
              <a:rPr lang="fr-FR"/>
              <a:t>Modifiez le style du titre</a:t>
            </a:r>
            <a:endParaRPr lang="fr-CA"/>
          </a:p>
        </p:txBody>
      </p:sp>
      <p:sp>
        <p:nvSpPr>
          <p:cNvPr id="3" name="Espace réservé pour une image  2"/>
          <p:cNvSpPr>
            <a:spLocks noGrp="1"/>
          </p:cNvSpPr>
          <p:nvPr>
            <p:ph type="pic" idx="1"/>
          </p:nvPr>
        </p:nvSpPr>
        <p:spPr>
          <a:xfrm>
            <a:off x="3888000" y="986846"/>
            <a:ext cx="4628160" cy="4874710"/>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fr-CA" noProof="0"/>
          </a:p>
        </p:txBody>
      </p:sp>
      <p:sp>
        <p:nvSpPr>
          <p:cNvPr id="4" name="Espace réservé du texte 3"/>
          <p:cNvSpPr>
            <a:spLocks noGrp="1"/>
          </p:cNvSpPr>
          <p:nvPr>
            <p:ph type="body" sz="half" idx="2"/>
          </p:nvPr>
        </p:nvSpPr>
        <p:spPr>
          <a:xfrm>
            <a:off x="629280" y="2058168"/>
            <a:ext cx="2949120" cy="3811067"/>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fr-FR"/>
              <a:t>Modifier les styles du texte du masque</a:t>
            </a:r>
          </a:p>
        </p:txBody>
      </p:sp>
      <p:sp>
        <p:nvSpPr>
          <p:cNvPr id="5" name="Rectangle 3">
            <a:extLst>
              <a:ext uri="{FF2B5EF4-FFF2-40B4-BE49-F238E27FC236}">
                <a16:creationId xmlns:a16="http://schemas.microsoft.com/office/drawing/2014/main" id="{1BDCFD76-6DB4-D149-A721-A1BF7E34622F}"/>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51B2F743-D0F1-514E-BD26-B798C02D3309}"/>
              </a:ext>
            </a:extLst>
          </p:cNvPr>
          <p:cNvSpPr>
            <a:spLocks noGrp="1" noChangeArrowheads="1"/>
          </p:cNvSpPr>
          <p:nvPr>
            <p:ph type="sldNum" idx="11"/>
          </p:nvPr>
        </p:nvSpPr>
        <p:spPr>
          <a:ln/>
        </p:spPr>
        <p:txBody>
          <a:bodyPr/>
          <a:lstStyle>
            <a:lvl1pPr>
              <a:defRPr/>
            </a:lvl1pPr>
          </a:lstStyle>
          <a:p>
            <a:pPr>
              <a:defRPr/>
            </a:pPr>
            <a:fld id="{3C5AB551-1159-3444-BBA0-3AF6B8502F70}" type="slidenum">
              <a:rPr lang="en-CA" altLang="fr-FR"/>
              <a:pPr>
                <a:defRPr/>
              </a:pPr>
              <a:t>‹#›</a:t>
            </a:fld>
            <a:endParaRPr lang="en-CA" altLang="fr-FR"/>
          </a:p>
        </p:txBody>
      </p:sp>
    </p:spTree>
    <p:extLst>
      <p:ext uri="{BB962C8B-B14F-4D97-AF65-F5344CB8AC3E}">
        <p14:creationId xmlns:p14="http://schemas.microsoft.com/office/powerpoint/2010/main" val="27169424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3268F8A6-FA8D-284C-8FF6-7B4520F3913B}"/>
              </a:ext>
            </a:extLst>
          </p:cNvPr>
          <p:cNvSpPr>
            <a:spLocks noGrp="1"/>
          </p:cNvSpPr>
          <p:nvPr>
            <p:ph type="dt" sz="half" idx="10"/>
          </p:nvPr>
        </p:nvSpPr>
        <p:spPr/>
        <p:txBody>
          <a:bodyPr/>
          <a:lstStyle>
            <a:lvl1pPr>
              <a:defRPr/>
            </a:lvl1pPr>
          </a:lstStyle>
          <a:p>
            <a:pPr>
              <a:defRPr/>
            </a:pPr>
            <a:fld id="{211678F3-B6D7-0149-8C6F-2959B4F1082B}" type="datetimeFigureOut">
              <a:rPr lang="es-ES"/>
              <a:pPr>
                <a:defRPr/>
              </a:pPr>
              <a:t>28/4/23</a:t>
            </a:fld>
            <a:endParaRPr lang="es-ES"/>
          </a:p>
        </p:txBody>
      </p:sp>
      <p:sp>
        <p:nvSpPr>
          <p:cNvPr id="5" name="Footer Placeholder 4">
            <a:extLst>
              <a:ext uri="{FF2B5EF4-FFF2-40B4-BE49-F238E27FC236}">
                <a16:creationId xmlns:a16="http://schemas.microsoft.com/office/drawing/2014/main" id="{752D0F81-8A67-7B41-86EB-1847E4795AA6}"/>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1A632E43-A53B-F447-BEC7-38DBF3E2E316}"/>
              </a:ext>
            </a:extLst>
          </p:cNvPr>
          <p:cNvSpPr>
            <a:spLocks noGrp="1"/>
          </p:cNvSpPr>
          <p:nvPr>
            <p:ph type="sldNum" sz="quarter" idx="12"/>
          </p:nvPr>
        </p:nvSpPr>
        <p:spPr/>
        <p:txBody>
          <a:bodyPr/>
          <a:lstStyle>
            <a:lvl1pPr>
              <a:defRPr/>
            </a:lvl1pPr>
          </a:lstStyle>
          <a:p>
            <a:pPr>
              <a:defRPr/>
            </a:pPr>
            <a:fld id="{BEA45D54-F9CA-5948-B5BF-B58FD193DBC3}" type="slidenum">
              <a:rPr lang="es-ES"/>
              <a:pPr>
                <a:defRPr/>
              </a:pPr>
              <a:t>‹#›</a:t>
            </a:fld>
            <a:endParaRPr lang="es-ES"/>
          </a:p>
        </p:txBody>
      </p:sp>
    </p:spTree>
    <p:extLst>
      <p:ext uri="{BB962C8B-B14F-4D97-AF65-F5344CB8AC3E}">
        <p14:creationId xmlns:p14="http://schemas.microsoft.com/office/powerpoint/2010/main" val="24416053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8146014F-8FE5-DA41-81E0-17D31266FCEC}"/>
              </a:ext>
            </a:extLst>
          </p:cNvPr>
          <p:cNvSpPr>
            <a:spLocks noGrp="1"/>
          </p:cNvSpPr>
          <p:nvPr>
            <p:ph type="dt" sz="half" idx="10"/>
          </p:nvPr>
        </p:nvSpPr>
        <p:spPr/>
        <p:txBody>
          <a:bodyPr/>
          <a:lstStyle>
            <a:lvl1pPr>
              <a:defRPr/>
            </a:lvl1pPr>
          </a:lstStyle>
          <a:p>
            <a:pPr>
              <a:defRPr/>
            </a:pPr>
            <a:fld id="{A74E4E61-61AE-7346-97A8-4A2DB25D429C}" type="datetimeFigureOut">
              <a:rPr lang="es-ES"/>
              <a:pPr>
                <a:defRPr/>
              </a:pPr>
              <a:t>28/4/23</a:t>
            </a:fld>
            <a:endParaRPr lang="es-ES"/>
          </a:p>
        </p:txBody>
      </p:sp>
      <p:sp>
        <p:nvSpPr>
          <p:cNvPr id="5" name="Footer Placeholder 4">
            <a:extLst>
              <a:ext uri="{FF2B5EF4-FFF2-40B4-BE49-F238E27FC236}">
                <a16:creationId xmlns:a16="http://schemas.microsoft.com/office/drawing/2014/main" id="{917C6D61-AE70-8D44-B9E4-23CA355603E5}"/>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3BA27E2A-F5FA-A541-B904-65238CA6334E}"/>
              </a:ext>
            </a:extLst>
          </p:cNvPr>
          <p:cNvSpPr>
            <a:spLocks noGrp="1"/>
          </p:cNvSpPr>
          <p:nvPr>
            <p:ph type="sldNum" sz="quarter" idx="12"/>
          </p:nvPr>
        </p:nvSpPr>
        <p:spPr/>
        <p:txBody>
          <a:bodyPr/>
          <a:lstStyle>
            <a:lvl1pPr>
              <a:defRPr/>
            </a:lvl1pPr>
          </a:lstStyle>
          <a:p>
            <a:pPr>
              <a:defRPr/>
            </a:pPr>
            <a:fld id="{9533BC65-CB5D-E147-96D0-56A89C691196}" type="slidenum">
              <a:rPr lang="es-ES"/>
              <a:pPr>
                <a:defRPr/>
              </a:pPr>
              <a:t>‹#›</a:t>
            </a:fld>
            <a:endParaRPr lang="es-ES"/>
          </a:p>
        </p:txBody>
      </p:sp>
    </p:spTree>
    <p:extLst>
      <p:ext uri="{BB962C8B-B14F-4D97-AF65-F5344CB8AC3E}">
        <p14:creationId xmlns:p14="http://schemas.microsoft.com/office/powerpoint/2010/main" val="4260866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a:ext uri="{FF2B5EF4-FFF2-40B4-BE49-F238E27FC236}">
                <a16:creationId xmlns:a16="http://schemas.microsoft.com/office/drawing/2014/main" id="{BF4754A1-D6A3-7844-AD4C-05AC585C7B5B}"/>
              </a:ext>
            </a:extLst>
          </p:cNvPr>
          <p:cNvSpPr>
            <a:spLocks noGrp="1"/>
          </p:cNvSpPr>
          <p:nvPr>
            <p:ph type="dt" sz="half" idx="10"/>
          </p:nvPr>
        </p:nvSpPr>
        <p:spPr/>
        <p:txBody>
          <a:bodyPr/>
          <a:lstStyle>
            <a:lvl1pPr>
              <a:defRPr/>
            </a:lvl1pPr>
          </a:lstStyle>
          <a:p>
            <a:pPr>
              <a:defRPr/>
            </a:pPr>
            <a:fld id="{724007B8-FA6C-3744-87DA-DF020BF589D8}" type="datetimeFigureOut">
              <a:rPr lang="es-ES"/>
              <a:pPr>
                <a:defRPr/>
              </a:pPr>
              <a:t>28/4/23</a:t>
            </a:fld>
            <a:endParaRPr lang="es-ES"/>
          </a:p>
        </p:txBody>
      </p:sp>
      <p:sp>
        <p:nvSpPr>
          <p:cNvPr id="6" name="Footer Placeholder 4">
            <a:extLst>
              <a:ext uri="{FF2B5EF4-FFF2-40B4-BE49-F238E27FC236}">
                <a16:creationId xmlns:a16="http://schemas.microsoft.com/office/drawing/2014/main" id="{99F2BDA9-35B7-BC4A-9C19-C4749CCA45C9}"/>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06076290-FA06-F74A-96B8-547EA3075D27}"/>
              </a:ext>
            </a:extLst>
          </p:cNvPr>
          <p:cNvSpPr>
            <a:spLocks noGrp="1"/>
          </p:cNvSpPr>
          <p:nvPr>
            <p:ph type="sldNum" sz="quarter" idx="12"/>
          </p:nvPr>
        </p:nvSpPr>
        <p:spPr/>
        <p:txBody>
          <a:bodyPr/>
          <a:lstStyle>
            <a:lvl1pPr>
              <a:defRPr/>
            </a:lvl1pPr>
          </a:lstStyle>
          <a:p>
            <a:pPr>
              <a:defRPr/>
            </a:pPr>
            <a:fld id="{AA51F0FA-4141-6B41-A73D-F00C9CAA11DB}" type="slidenum">
              <a:rPr lang="es-ES"/>
              <a:pPr>
                <a:defRPr/>
              </a:pPr>
              <a:t>‹#›</a:t>
            </a:fld>
            <a:endParaRPr lang="es-ES"/>
          </a:p>
        </p:txBody>
      </p:sp>
    </p:spTree>
    <p:extLst>
      <p:ext uri="{BB962C8B-B14F-4D97-AF65-F5344CB8AC3E}">
        <p14:creationId xmlns:p14="http://schemas.microsoft.com/office/powerpoint/2010/main" val="20518036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a:ext uri="{FF2B5EF4-FFF2-40B4-BE49-F238E27FC236}">
                <a16:creationId xmlns:a16="http://schemas.microsoft.com/office/drawing/2014/main" id="{D96F3047-F089-7E4D-A0D5-3BC038CD886E}"/>
              </a:ext>
            </a:extLst>
          </p:cNvPr>
          <p:cNvSpPr>
            <a:spLocks noGrp="1"/>
          </p:cNvSpPr>
          <p:nvPr>
            <p:ph type="dt" sz="half" idx="10"/>
          </p:nvPr>
        </p:nvSpPr>
        <p:spPr/>
        <p:txBody>
          <a:bodyPr/>
          <a:lstStyle>
            <a:lvl1pPr>
              <a:defRPr/>
            </a:lvl1pPr>
          </a:lstStyle>
          <a:p>
            <a:pPr>
              <a:defRPr/>
            </a:pPr>
            <a:fld id="{6AA2D790-DB4A-1D46-9A7C-261296624E23}" type="datetimeFigureOut">
              <a:rPr lang="es-ES"/>
              <a:pPr>
                <a:defRPr/>
              </a:pPr>
              <a:t>28/4/23</a:t>
            </a:fld>
            <a:endParaRPr lang="es-ES"/>
          </a:p>
        </p:txBody>
      </p:sp>
      <p:sp>
        <p:nvSpPr>
          <p:cNvPr id="8" name="Footer Placeholder 4">
            <a:extLst>
              <a:ext uri="{FF2B5EF4-FFF2-40B4-BE49-F238E27FC236}">
                <a16:creationId xmlns:a16="http://schemas.microsoft.com/office/drawing/2014/main" id="{9395AFB4-5A1C-D448-9505-92D5C0C5D4A8}"/>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5">
            <a:extLst>
              <a:ext uri="{FF2B5EF4-FFF2-40B4-BE49-F238E27FC236}">
                <a16:creationId xmlns:a16="http://schemas.microsoft.com/office/drawing/2014/main" id="{483AFF92-D3BE-174A-85DA-6B2904F01E8B}"/>
              </a:ext>
            </a:extLst>
          </p:cNvPr>
          <p:cNvSpPr>
            <a:spLocks noGrp="1"/>
          </p:cNvSpPr>
          <p:nvPr>
            <p:ph type="sldNum" sz="quarter" idx="12"/>
          </p:nvPr>
        </p:nvSpPr>
        <p:spPr/>
        <p:txBody>
          <a:bodyPr/>
          <a:lstStyle>
            <a:lvl1pPr>
              <a:defRPr/>
            </a:lvl1pPr>
          </a:lstStyle>
          <a:p>
            <a:pPr>
              <a:defRPr/>
            </a:pPr>
            <a:fld id="{28B85A98-880C-DB42-AEC0-9079400A6499}" type="slidenum">
              <a:rPr lang="es-ES"/>
              <a:pPr>
                <a:defRPr/>
              </a:pPr>
              <a:t>‹#›</a:t>
            </a:fld>
            <a:endParaRPr lang="es-ES"/>
          </a:p>
        </p:txBody>
      </p:sp>
    </p:spTree>
    <p:extLst>
      <p:ext uri="{BB962C8B-B14F-4D97-AF65-F5344CB8AC3E}">
        <p14:creationId xmlns:p14="http://schemas.microsoft.com/office/powerpoint/2010/main" val="4949462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a:ext uri="{FF2B5EF4-FFF2-40B4-BE49-F238E27FC236}">
                <a16:creationId xmlns:a16="http://schemas.microsoft.com/office/drawing/2014/main" id="{A2EF9ECC-7F4C-E645-84B7-2047015F4DE3}"/>
              </a:ext>
            </a:extLst>
          </p:cNvPr>
          <p:cNvSpPr>
            <a:spLocks noGrp="1"/>
          </p:cNvSpPr>
          <p:nvPr>
            <p:ph type="dt" sz="half" idx="10"/>
          </p:nvPr>
        </p:nvSpPr>
        <p:spPr/>
        <p:txBody>
          <a:bodyPr/>
          <a:lstStyle>
            <a:lvl1pPr>
              <a:defRPr/>
            </a:lvl1pPr>
          </a:lstStyle>
          <a:p>
            <a:pPr>
              <a:defRPr/>
            </a:pPr>
            <a:fld id="{D45CF67B-67C4-4247-8797-9155BC3375CF}" type="datetimeFigureOut">
              <a:rPr lang="es-ES"/>
              <a:pPr>
                <a:defRPr/>
              </a:pPr>
              <a:t>28/4/23</a:t>
            </a:fld>
            <a:endParaRPr lang="es-ES"/>
          </a:p>
        </p:txBody>
      </p:sp>
      <p:sp>
        <p:nvSpPr>
          <p:cNvPr id="4" name="Footer Placeholder 4">
            <a:extLst>
              <a:ext uri="{FF2B5EF4-FFF2-40B4-BE49-F238E27FC236}">
                <a16:creationId xmlns:a16="http://schemas.microsoft.com/office/drawing/2014/main" id="{95D665D2-0ECF-9043-9A1A-8B2DA6B46A12}"/>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5">
            <a:extLst>
              <a:ext uri="{FF2B5EF4-FFF2-40B4-BE49-F238E27FC236}">
                <a16:creationId xmlns:a16="http://schemas.microsoft.com/office/drawing/2014/main" id="{0F4C3435-1A17-A344-8A26-67025E58A90D}"/>
              </a:ext>
            </a:extLst>
          </p:cNvPr>
          <p:cNvSpPr>
            <a:spLocks noGrp="1"/>
          </p:cNvSpPr>
          <p:nvPr>
            <p:ph type="sldNum" sz="quarter" idx="12"/>
          </p:nvPr>
        </p:nvSpPr>
        <p:spPr/>
        <p:txBody>
          <a:bodyPr/>
          <a:lstStyle>
            <a:lvl1pPr>
              <a:defRPr/>
            </a:lvl1pPr>
          </a:lstStyle>
          <a:p>
            <a:pPr>
              <a:defRPr/>
            </a:pPr>
            <a:fld id="{67AE077B-F528-5B47-A6FF-D7F4E2F63A7E}" type="slidenum">
              <a:rPr lang="es-ES"/>
              <a:pPr>
                <a:defRPr/>
              </a:pPr>
              <a:t>‹#›</a:t>
            </a:fld>
            <a:endParaRPr lang="es-ES"/>
          </a:p>
        </p:txBody>
      </p:sp>
    </p:spTree>
    <p:extLst>
      <p:ext uri="{BB962C8B-B14F-4D97-AF65-F5344CB8AC3E}">
        <p14:creationId xmlns:p14="http://schemas.microsoft.com/office/powerpoint/2010/main" val="20617153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777A1D-ECD7-5941-899D-49BD37CFE8C0}"/>
              </a:ext>
            </a:extLst>
          </p:cNvPr>
          <p:cNvSpPr>
            <a:spLocks noGrp="1"/>
          </p:cNvSpPr>
          <p:nvPr>
            <p:ph type="dt" sz="half" idx="10"/>
          </p:nvPr>
        </p:nvSpPr>
        <p:spPr/>
        <p:txBody>
          <a:bodyPr/>
          <a:lstStyle>
            <a:lvl1pPr>
              <a:defRPr/>
            </a:lvl1pPr>
          </a:lstStyle>
          <a:p>
            <a:pPr>
              <a:defRPr/>
            </a:pPr>
            <a:fld id="{803A5B17-EAC2-A44A-BAC1-2BBECB95D24C}" type="datetimeFigureOut">
              <a:rPr lang="es-ES"/>
              <a:pPr>
                <a:defRPr/>
              </a:pPr>
              <a:t>28/4/23</a:t>
            </a:fld>
            <a:endParaRPr lang="es-ES"/>
          </a:p>
        </p:txBody>
      </p:sp>
      <p:sp>
        <p:nvSpPr>
          <p:cNvPr id="3" name="Footer Placeholder 4">
            <a:extLst>
              <a:ext uri="{FF2B5EF4-FFF2-40B4-BE49-F238E27FC236}">
                <a16:creationId xmlns:a16="http://schemas.microsoft.com/office/drawing/2014/main" id="{5835B6C4-812A-4149-B3CB-B6D58EEB13EF}"/>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B0CAF29A-F363-3C4C-8580-88EA620C08A5}"/>
              </a:ext>
            </a:extLst>
          </p:cNvPr>
          <p:cNvSpPr>
            <a:spLocks noGrp="1"/>
          </p:cNvSpPr>
          <p:nvPr>
            <p:ph type="sldNum" sz="quarter" idx="12"/>
          </p:nvPr>
        </p:nvSpPr>
        <p:spPr/>
        <p:txBody>
          <a:bodyPr/>
          <a:lstStyle>
            <a:lvl1pPr>
              <a:defRPr/>
            </a:lvl1pPr>
          </a:lstStyle>
          <a:p>
            <a:pPr>
              <a:defRPr/>
            </a:pPr>
            <a:fld id="{A370FEED-B5AA-2A43-BF3C-99DD3D36BA8D}" type="slidenum">
              <a:rPr lang="es-ES"/>
              <a:pPr>
                <a:defRPr/>
              </a:pPr>
              <a:t>‹#›</a:t>
            </a:fld>
            <a:endParaRPr lang="es-ES"/>
          </a:p>
        </p:txBody>
      </p:sp>
    </p:spTree>
    <p:extLst>
      <p:ext uri="{BB962C8B-B14F-4D97-AF65-F5344CB8AC3E}">
        <p14:creationId xmlns:p14="http://schemas.microsoft.com/office/powerpoint/2010/main" val="29171563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3">
            <a:extLst>
              <a:ext uri="{FF2B5EF4-FFF2-40B4-BE49-F238E27FC236}">
                <a16:creationId xmlns:a16="http://schemas.microsoft.com/office/drawing/2014/main" id="{4254E1AB-CA2F-2445-A474-578005A0D906}"/>
              </a:ext>
            </a:extLst>
          </p:cNvPr>
          <p:cNvSpPr>
            <a:spLocks noGrp="1"/>
          </p:cNvSpPr>
          <p:nvPr>
            <p:ph type="dt" sz="half" idx="10"/>
          </p:nvPr>
        </p:nvSpPr>
        <p:spPr/>
        <p:txBody>
          <a:bodyPr/>
          <a:lstStyle>
            <a:lvl1pPr>
              <a:defRPr/>
            </a:lvl1pPr>
          </a:lstStyle>
          <a:p>
            <a:pPr>
              <a:defRPr/>
            </a:pPr>
            <a:fld id="{6BC9F364-B840-F04D-8B8C-2608FB1CCACD}" type="datetimeFigureOut">
              <a:rPr lang="es-ES"/>
              <a:pPr>
                <a:defRPr/>
              </a:pPr>
              <a:t>28/4/23</a:t>
            </a:fld>
            <a:endParaRPr lang="es-ES"/>
          </a:p>
        </p:txBody>
      </p:sp>
      <p:sp>
        <p:nvSpPr>
          <p:cNvPr id="6" name="Footer Placeholder 4">
            <a:extLst>
              <a:ext uri="{FF2B5EF4-FFF2-40B4-BE49-F238E27FC236}">
                <a16:creationId xmlns:a16="http://schemas.microsoft.com/office/drawing/2014/main" id="{82E10B4C-D04B-7C4C-98BB-D2BB049507BB}"/>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A4D33AD6-116A-7F4A-B519-A73053C8B436}"/>
              </a:ext>
            </a:extLst>
          </p:cNvPr>
          <p:cNvSpPr>
            <a:spLocks noGrp="1"/>
          </p:cNvSpPr>
          <p:nvPr>
            <p:ph type="sldNum" sz="quarter" idx="12"/>
          </p:nvPr>
        </p:nvSpPr>
        <p:spPr/>
        <p:txBody>
          <a:bodyPr/>
          <a:lstStyle>
            <a:lvl1pPr>
              <a:defRPr/>
            </a:lvl1pPr>
          </a:lstStyle>
          <a:p>
            <a:pPr>
              <a:defRPr/>
            </a:pPr>
            <a:fld id="{D0039DF8-0340-5246-86F2-28F93F68FC45}" type="slidenum">
              <a:rPr lang="es-ES"/>
              <a:pPr>
                <a:defRPr/>
              </a:pPr>
              <a:t>‹#›</a:t>
            </a:fld>
            <a:endParaRPr lang="es-ES"/>
          </a:p>
        </p:txBody>
      </p:sp>
    </p:spTree>
    <p:extLst>
      <p:ext uri="{BB962C8B-B14F-4D97-AF65-F5344CB8AC3E}">
        <p14:creationId xmlns:p14="http://schemas.microsoft.com/office/powerpoint/2010/main" val="18074681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a:extLst>
              <a:ext uri="{FF2B5EF4-FFF2-40B4-BE49-F238E27FC236}">
                <a16:creationId xmlns:a16="http://schemas.microsoft.com/office/drawing/2014/main" id="{4DDC617D-2AFD-A54F-9189-1ECCDB920831}"/>
              </a:ext>
            </a:extLst>
          </p:cNvPr>
          <p:cNvSpPr>
            <a:spLocks noGrp="1"/>
          </p:cNvSpPr>
          <p:nvPr>
            <p:ph type="dt" sz="half" idx="10"/>
          </p:nvPr>
        </p:nvSpPr>
        <p:spPr/>
        <p:txBody>
          <a:bodyPr/>
          <a:lstStyle>
            <a:lvl1pPr>
              <a:defRPr/>
            </a:lvl1pPr>
          </a:lstStyle>
          <a:p>
            <a:pPr>
              <a:defRPr/>
            </a:pPr>
            <a:fld id="{822AB13D-D73B-1248-B16D-E28A77D22360}" type="datetimeFigureOut">
              <a:rPr lang="es-ES"/>
              <a:pPr>
                <a:defRPr/>
              </a:pPr>
              <a:t>28/4/23</a:t>
            </a:fld>
            <a:endParaRPr lang="es-ES"/>
          </a:p>
        </p:txBody>
      </p:sp>
      <p:sp>
        <p:nvSpPr>
          <p:cNvPr id="6" name="Footer Placeholder 5">
            <a:extLst>
              <a:ext uri="{FF2B5EF4-FFF2-40B4-BE49-F238E27FC236}">
                <a16:creationId xmlns:a16="http://schemas.microsoft.com/office/drawing/2014/main" id="{CDF10D50-B9CA-9649-970A-E68F74B751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703B871-31E3-504A-BA8A-5B601683D64A}"/>
              </a:ext>
            </a:extLst>
          </p:cNvPr>
          <p:cNvSpPr>
            <a:spLocks noGrp="1"/>
          </p:cNvSpPr>
          <p:nvPr>
            <p:ph type="sldNum" sz="quarter" idx="12"/>
          </p:nvPr>
        </p:nvSpPr>
        <p:spPr/>
        <p:txBody>
          <a:bodyPr/>
          <a:lstStyle>
            <a:lvl1pPr>
              <a:defRPr/>
            </a:lvl1pPr>
          </a:lstStyle>
          <a:p>
            <a:pPr>
              <a:defRPr/>
            </a:pPr>
            <a:fld id="{107F2367-10DC-7D43-A169-1A7CFC180C03}" type="slidenum">
              <a:rPr lang="es-ES"/>
              <a:pPr>
                <a:defRPr/>
              </a:pPr>
              <a:t>‹#›</a:t>
            </a:fld>
            <a:endParaRPr lang="es-ES"/>
          </a:p>
        </p:txBody>
      </p:sp>
    </p:spTree>
    <p:extLst>
      <p:ext uri="{BB962C8B-B14F-4D97-AF65-F5344CB8AC3E}">
        <p14:creationId xmlns:p14="http://schemas.microsoft.com/office/powerpoint/2010/main" val="41004306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BCE72FD1-A793-0A49-8F18-832516EEFFED}"/>
              </a:ext>
            </a:extLst>
          </p:cNvPr>
          <p:cNvSpPr>
            <a:spLocks noGrp="1"/>
          </p:cNvSpPr>
          <p:nvPr>
            <p:ph type="dt" sz="half" idx="10"/>
          </p:nvPr>
        </p:nvSpPr>
        <p:spPr/>
        <p:txBody>
          <a:bodyPr/>
          <a:lstStyle>
            <a:lvl1pPr>
              <a:defRPr/>
            </a:lvl1pPr>
          </a:lstStyle>
          <a:p>
            <a:pPr>
              <a:defRPr/>
            </a:pPr>
            <a:fld id="{2965F03E-9F51-4E49-B3CD-C61CD0C8C18B}" type="datetimeFigureOut">
              <a:rPr lang="es-ES"/>
              <a:pPr>
                <a:defRPr/>
              </a:pPr>
              <a:t>28/4/23</a:t>
            </a:fld>
            <a:endParaRPr lang="es-ES"/>
          </a:p>
        </p:txBody>
      </p:sp>
      <p:sp>
        <p:nvSpPr>
          <p:cNvPr id="5" name="Footer Placeholder 4">
            <a:extLst>
              <a:ext uri="{FF2B5EF4-FFF2-40B4-BE49-F238E27FC236}">
                <a16:creationId xmlns:a16="http://schemas.microsoft.com/office/drawing/2014/main" id="{83CD6293-9C38-2146-97EF-750DC2EB99EF}"/>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2051A474-635C-0D4D-8242-A31859938ADC}"/>
              </a:ext>
            </a:extLst>
          </p:cNvPr>
          <p:cNvSpPr>
            <a:spLocks noGrp="1"/>
          </p:cNvSpPr>
          <p:nvPr>
            <p:ph type="sldNum" sz="quarter" idx="12"/>
          </p:nvPr>
        </p:nvSpPr>
        <p:spPr/>
        <p:txBody>
          <a:bodyPr/>
          <a:lstStyle>
            <a:lvl1pPr>
              <a:defRPr/>
            </a:lvl1pPr>
          </a:lstStyle>
          <a:p>
            <a:pPr>
              <a:defRPr/>
            </a:pPr>
            <a:fld id="{07BFFBE1-E9CF-704A-8A83-870F4BC19A45}" type="slidenum">
              <a:rPr lang="es-ES"/>
              <a:pPr>
                <a:defRPr/>
              </a:pPr>
              <a:t>‹#›</a:t>
            </a:fld>
            <a:endParaRPr lang="es-ES"/>
          </a:p>
        </p:txBody>
      </p:sp>
    </p:spTree>
    <p:extLst>
      <p:ext uri="{BB962C8B-B14F-4D97-AF65-F5344CB8AC3E}">
        <p14:creationId xmlns:p14="http://schemas.microsoft.com/office/powerpoint/2010/main" val="37612885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00D8D16E-FB7E-8B4A-87C4-6DC804433509}"/>
              </a:ext>
            </a:extLst>
          </p:cNvPr>
          <p:cNvSpPr>
            <a:spLocks noGrp="1"/>
          </p:cNvSpPr>
          <p:nvPr>
            <p:ph type="dt" sz="half" idx="10"/>
          </p:nvPr>
        </p:nvSpPr>
        <p:spPr/>
        <p:txBody>
          <a:bodyPr/>
          <a:lstStyle>
            <a:lvl1pPr>
              <a:defRPr/>
            </a:lvl1pPr>
          </a:lstStyle>
          <a:p>
            <a:pPr>
              <a:defRPr/>
            </a:pPr>
            <a:fld id="{339F0AB3-12EE-9544-95AC-64D1F83B66C4}" type="datetimeFigureOut">
              <a:rPr lang="es-ES"/>
              <a:pPr>
                <a:defRPr/>
              </a:pPr>
              <a:t>28/4/23</a:t>
            </a:fld>
            <a:endParaRPr lang="es-ES"/>
          </a:p>
        </p:txBody>
      </p:sp>
      <p:sp>
        <p:nvSpPr>
          <p:cNvPr id="5" name="Footer Placeholder 4">
            <a:extLst>
              <a:ext uri="{FF2B5EF4-FFF2-40B4-BE49-F238E27FC236}">
                <a16:creationId xmlns:a16="http://schemas.microsoft.com/office/drawing/2014/main" id="{6BB2924D-9CE4-8548-A5C6-D4FAAB81A26D}"/>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B56573C8-B549-B844-AE05-F27F33BC7EB6}"/>
              </a:ext>
            </a:extLst>
          </p:cNvPr>
          <p:cNvSpPr>
            <a:spLocks noGrp="1"/>
          </p:cNvSpPr>
          <p:nvPr>
            <p:ph type="sldNum" sz="quarter" idx="12"/>
          </p:nvPr>
        </p:nvSpPr>
        <p:spPr/>
        <p:txBody>
          <a:bodyPr/>
          <a:lstStyle>
            <a:lvl1pPr>
              <a:defRPr/>
            </a:lvl1pPr>
          </a:lstStyle>
          <a:p>
            <a:pPr>
              <a:defRPr/>
            </a:pPr>
            <a:fld id="{CAF864E8-535C-1044-82EE-3488735F8072}" type="slidenum">
              <a:rPr lang="es-ES"/>
              <a:pPr>
                <a:defRPr/>
              </a:pPr>
              <a:t>‹#›</a:t>
            </a:fld>
            <a:endParaRPr lang="es-ES"/>
          </a:p>
        </p:txBody>
      </p:sp>
    </p:spTree>
    <p:extLst>
      <p:ext uri="{BB962C8B-B14F-4D97-AF65-F5344CB8AC3E}">
        <p14:creationId xmlns:p14="http://schemas.microsoft.com/office/powerpoint/2010/main" val="2504104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5FC0DA74-64A3-A14D-9565-D0A8C3944313}"/>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26208E36-A64B-0C43-B3C6-08F18803A5DF}"/>
              </a:ext>
            </a:extLst>
          </p:cNvPr>
          <p:cNvSpPr>
            <a:spLocks noGrp="1" noChangeArrowheads="1"/>
          </p:cNvSpPr>
          <p:nvPr>
            <p:ph type="sldNum" idx="11"/>
          </p:nvPr>
        </p:nvSpPr>
        <p:spPr>
          <a:ln/>
        </p:spPr>
        <p:txBody>
          <a:bodyPr/>
          <a:lstStyle>
            <a:lvl1pPr>
              <a:defRPr/>
            </a:lvl1pPr>
          </a:lstStyle>
          <a:p>
            <a:pPr>
              <a:defRPr/>
            </a:pPr>
            <a:fld id="{1AD9A937-A1AC-CB47-A91D-0D9420E4C80B}" type="slidenum">
              <a:rPr lang="en-CA" altLang="fr-FR"/>
              <a:pPr>
                <a:defRPr/>
              </a:pPr>
              <a:t>‹#›</a:t>
            </a:fld>
            <a:endParaRPr lang="en-CA" altLang="fr-FR"/>
          </a:p>
        </p:txBody>
      </p:sp>
    </p:spTree>
    <p:extLst>
      <p:ext uri="{BB962C8B-B14F-4D97-AF65-F5344CB8AC3E}">
        <p14:creationId xmlns:p14="http://schemas.microsoft.com/office/powerpoint/2010/main" val="3237854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A7331257-2259-2741-AA3C-7BA3C204D16F}"/>
              </a:ext>
            </a:extLst>
          </p:cNvPr>
          <p:cNvSpPr>
            <a:spLocks noGrp="1"/>
          </p:cNvSpPr>
          <p:nvPr>
            <p:ph type="dt" sz="half" idx="10"/>
          </p:nvPr>
        </p:nvSpPr>
        <p:spPr/>
        <p:txBody>
          <a:bodyPr/>
          <a:lstStyle>
            <a:lvl1pPr>
              <a:defRPr/>
            </a:lvl1pPr>
          </a:lstStyle>
          <a:p>
            <a:pPr>
              <a:defRPr/>
            </a:pPr>
            <a:fld id="{9086104B-7B69-144B-B093-DE81CA1A4BF4}" type="datetimeFigureOut">
              <a:rPr lang="es-ES"/>
              <a:pPr>
                <a:defRPr/>
              </a:pPr>
              <a:t>28/4/23</a:t>
            </a:fld>
            <a:endParaRPr lang="es-ES"/>
          </a:p>
        </p:txBody>
      </p:sp>
      <p:sp>
        <p:nvSpPr>
          <p:cNvPr id="5" name="Footer Placeholder 4">
            <a:extLst>
              <a:ext uri="{FF2B5EF4-FFF2-40B4-BE49-F238E27FC236}">
                <a16:creationId xmlns:a16="http://schemas.microsoft.com/office/drawing/2014/main" id="{FDDA4E1E-C779-B34B-A351-B72FDF2F46DD}"/>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45300741-8F6D-2943-B268-A6BADCB8CD74}"/>
              </a:ext>
            </a:extLst>
          </p:cNvPr>
          <p:cNvSpPr>
            <a:spLocks noGrp="1"/>
          </p:cNvSpPr>
          <p:nvPr>
            <p:ph type="sldNum" sz="quarter" idx="12"/>
          </p:nvPr>
        </p:nvSpPr>
        <p:spPr/>
        <p:txBody>
          <a:bodyPr/>
          <a:lstStyle>
            <a:lvl1pPr>
              <a:defRPr/>
            </a:lvl1pPr>
          </a:lstStyle>
          <a:p>
            <a:pPr>
              <a:defRPr/>
            </a:pPr>
            <a:fld id="{0DD188DF-DF63-F14E-885F-45CA19DB08D1}" type="slidenum">
              <a:rPr lang="es-ES"/>
              <a:pPr>
                <a:defRPr/>
              </a:pPr>
              <a:t>‹#›</a:t>
            </a:fld>
            <a:endParaRPr lang="es-ES"/>
          </a:p>
        </p:txBody>
      </p:sp>
    </p:spTree>
    <p:extLst>
      <p:ext uri="{BB962C8B-B14F-4D97-AF65-F5344CB8AC3E}">
        <p14:creationId xmlns:p14="http://schemas.microsoft.com/office/powerpoint/2010/main" val="2342222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EAB77DA3-CFFA-2C4B-8314-9C7EDE7EE33E}"/>
              </a:ext>
            </a:extLst>
          </p:cNvPr>
          <p:cNvSpPr>
            <a:spLocks noGrp="1"/>
          </p:cNvSpPr>
          <p:nvPr>
            <p:ph type="dt" sz="half" idx="10"/>
          </p:nvPr>
        </p:nvSpPr>
        <p:spPr/>
        <p:txBody>
          <a:bodyPr/>
          <a:lstStyle>
            <a:lvl1pPr>
              <a:defRPr/>
            </a:lvl1pPr>
          </a:lstStyle>
          <a:p>
            <a:pPr>
              <a:defRPr/>
            </a:pPr>
            <a:fld id="{27A3EB94-D08F-544A-8F49-6A11510BD1C8}" type="datetimeFigureOut">
              <a:rPr lang="es-ES"/>
              <a:pPr>
                <a:defRPr/>
              </a:pPr>
              <a:t>28/4/23</a:t>
            </a:fld>
            <a:endParaRPr lang="es-ES"/>
          </a:p>
        </p:txBody>
      </p:sp>
      <p:sp>
        <p:nvSpPr>
          <p:cNvPr id="5" name="Footer Placeholder 4">
            <a:extLst>
              <a:ext uri="{FF2B5EF4-FFF2-40B4-BE49-F238E27FC236}">
                <a16:creationId xmlns:a16="http://schemas.microsoft.com/office/drawing/2014/main" id="{B958EF0A-7E07-614C-AD2D-90D84CEFF832}"/>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4D52F11C-1109-FD4B-A9A2-CF5683FF747E}"/>
              </a:ext>
            </a:extLst>
          </p:cNvPr>
          <p:cNvSpPr>
            <a:spLocks noGrp="1"/>
          </p:cNvSpPr>
          <p:nvPr>
            <p:ph type="sldNum" sz="quarter" idx="12"/>
          </p:nvPr>
        </p:nvSpPr>
        <p:spPr/>
        <p:txBody>
          <a:bodyPr/>
          <a:lstStyle>
            <a:lvl1pPr>
              <a:defRPr/>
            </a:lvl1pPr>
          </a:lstStyle>
          <a:p>
            <a:pPr>
              <a:defRPr/>
            </a:pPr>
            <a:fld id="{8BB3961A-2AE8-D54F-AA18-CAA25F3A6AA1}" type="slidenum">
              <a:rPr lang="es-ES"/>
              <a:pPr>
                <a:defRPr/>
              </a:pPr>
              <a:t>‹#›</a:t>
            </a:fld>
            <a:endParaRPr lang="es-ES"/>
          </a:p>
        </p:txBody>
      </p:sp>
    </p:spTree>
    <p:extLst>
      <p:ext uri="{BB962C8B-B14F-4D97-AF65-F5344CB8AC3E}">
        <p14:creationId xmlns:p14="http://schemas.microsoft.com/office/powerpoint/2010/main" val="21302302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9AD71D64-9257-3443-B671-C553D30B3657}"/>
              </a:ext>
            </a:extLst>
          </p:cNvPr>
          <p:cNvSpPr>
            <a:spLocks noGrp="1"/>
          </p:cNvSpPr>
          <p:nvPr>
            <p:ph type="dt" sz="half" idx="10"/>
          </p:nvPr>
        </p:nvSpPr>
        <p:spPr/>
        <p:txBody>
          <a:bodyPr/>
          <a:lstStyle>
            <a:lvl1pPr>
              <a:defRPr/>
            </a:lvl1pPr>
          </a:lstStyle>
          <a:p>
            <a:pPr>
              <a:defRPr/>
            </a:pPr>
            <a:fld id="{7475C04C-6512-FA40-B2E2-85C1776EBA9F}" type="datetimeFigureOut">
              <a:rPr lang="es-ES"/>
              <a:pPr>
                <a:defRPr/>
              </a:pPr>
              <a:t>28/4/23</a:t>
            </a:fld>
            <a:endParaRPr lang="es-ES"/>
          </a:p>
        </p:txBody>
      </p:sp>
      <p:sp>
        <p:nvSpPr>
          <p:cNvPr id="5" name="Footer Placeholder 4">
            <a:extLst>
              <a:ext uri="{FF2B5EF4-FFF2-40B4-BE49-F238E27FC236}">
                <a16:creationId xmlns:a16="http://schemas.microsoft.com/office/drawing/2014/main" id="{12E1DC99-E5BB-6C45-B278-C74654F2B6B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58A0CFC0-75EB-7649-A5EC-50B5DE3354B8}"/>
              </a:ext>
            </a:extLst>
          </p:cNvPr>
          <p:cNvSpPr>
            <a:spLocks noGrp="1"/>
          </p:cNvSpPr>
          <p:nvPr>
            <p:ph type="sldNum" sz="quarter" idx="12"/>
          </p:nvPr>
        </p:nvSpPr>
        <p:spPr/>
        <p:txBody>
          <a:bodyPr/>
          <a:lstStyle>
            <a:lvl1pPr>
              <a:defRPr/>
            </a:lvl1pPr>
          </a:lstStyle>
          <a:p>
            <a:pPr>
              <a:defRPr/>
            </a:pPr>
            <a:fld id="{C056E192-4583-2E4D-A42D-4E5E85BA3191}" type="slidenum">
              <a:rPr lang="es-ES"/>
              <a:pPr>
                <a:defRPr/>
              </a:pPr>
              <a:t>‹#›</a:t>
            </a:fld>
            <a:endParaRPr lang="es-ES"/>
          </a:p>
        </p:txBody>
      </p:sp>
    </p:spTree>
    <p:extLst>
      <p:ext uri="{BB962C8B-B14F-4D97-AF65-F5344CB8AC3E}">
        <p14:creationId xmlns:p14="http://schemas.microsoft.com/office/powerpoint/2010/main" val="36783960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919E71A2-52BC-4B48-9BB6-CE4F9726EEA8}"/>
              </a:ext>
            </a:extLst>
          </p:cNvPr>
          <p:cNvSpPr>
            <a:spLocks noGrp="1"/>
          </p:cNvSpPr>
          <p:nvPr>
            <p:ph type="dt" sz="half" idx="10"/>
          </p:nvPr>
        </p:nvSpPr>
        <p:spPr/>
        <p:txBody>
          <a:bodyPr/>
          <a:lstStyle>
            <a:lvl1pPr>
              <a:defRPr/>
            </a:lvl1pPr>
          </a:lstStyle>
          <a:p>
            <a:pPr>
              <a:defRPr/>
            </a:pPr>
            <a:fld id="{F6221B08-A775-5542-9ECE-DBDD99FD1D6B}" type="datetimeFigureOut">
              <a:rPr lang="es-ES"/>
              <a:pPr>
                <a:defRPr/>
              </a:pPr>
              <a:t>28/4/23</a:t>
            </a:fld>
            <a:endParaRPr lang="es-ES"/>
          </a:p>
        </p:txBody>
      </p:sp>
      <p:sp>
        <p:nvSpPr>
          <p:cNvPr id="6" name="Footer Placeholder 5">
            <a:extLst>
              <a:ext uri="{FF2B5EF4-FFF2-40B4-BE49-F238E27FC236}">
                <a16:creationId xmlns:a16="http://schemas.microsoft.com/office/drawing/2014/main" id="{95EE6BBB-0AB1-D449-9183-564E6E2FE86F}"/>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6">
            <a:extLst>
              <a:ext uri="{FF2B5EF4-FFF2-40B4-BE49-F238E27FC236}">
                <a16:creationId xmlns:a16="http://schemas.microsoft.com/office/drawing/2014/main" id="{8783B411-4E3C-234B-8ECD-332CFDCB3E96}"/>
              </a:ext>
            </a:extLst>
          </p:cNvPr>
          <p:cNvSpPr>
            <a:spLocks noGrp="1"/>
          </p:cNvSpPr>
          <p:nvPr>
            <p:ph type="sldNum" sz="quarter" idx="12"/>
          </p:nvPr>
        </p:nvSpPr>
        <p:spPr/>
        <p:txBody>
          <a:bodyPr/>
          <a:lstStyle>
            <a:lvl1pPr>
              <a:defRPr/>
            </a:lvl1pPr>
          </a:lstStyle>
          <a:p>
            <a:pPr>
              <a:defRPr/>
            </a:pPr>
            <a:fld id="{05B1AF0C-7C85-594D-8069-9D20F401241D}" type="slidenum">
              <a:rPr lang="es-ES"/>
              <a:pPr>
                <a:defRPr/>
              </a:pPr>
              <a:t>‹#›</a:t>
            </a:fld>
            <a:endParaRPr lang="es-ES"/>
          </a:p>
        </p:txBody>
      </p:sp>
    </p:spTree>
    <p:extLst>
      <p:ext uri="{BB962C8B-B14F-4D97-AF65-F5344CB8AC3E}">
        <p14:creationId xmlns:p14="http://schemas.microsoft.com/office/powerpoint/2010/main" val="12960670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a:extLst>
              <a:ext uri="{FF2B5EF4-FFF2-40B4-BE49-F238E27FC236}">
                <a16:creationId xmlns:a16="http://schemas.microsoft.com/office/drawing/2014/main" id="{B5087F8C-68E5-3848-A9F3-B67F1222A0C5}"/>
              </a:ext>
            </a:extLst>
          </p:cNvPr>
          <p:cNvSpPr>
            <a:spLocks noGrp="1"/>
          </p:cNvSpPr>
          <p:nvPr>
            <p:ph type="dt" sz="half" idx="10"/>
          </p:nvPr>
        </p:nvSpPr>
        <p:spPr/>
        <p:txBody>
          <a:bodyPr/>
          <a:lstStyle>
            <a:lvl1pPr>
              <a:defRPr/>
            </a:lvl1pPr>
          </a:lstStyle>
          <a:p>
            <a:pPr>
              <a:defRPr/>
            </a:pPr>
            <a:fld id="{766E1C36-ACBC-FD49-9ABF-9B539F8143CC}" type="datetimeFigureOut">
              <a:rPr lang="es-ES"/>
              <a:pPr>
                <a:defRPr/>
              </a:pPr>
              <a:t>28/4/23</a:t>
            </a:fld>
            <a:endParaRPr lang="es-ES"/>
          </a:p>
        </p:txBody>
      </p:sp>
      <p:sp>
        <p:nvSpPr>
          <p:cNvPr id="8" name="Footer Placeholder 7">
            <a:extLst>
              <a:ext uri="{FF2B5EF4-FFF2-40B4-BE49-F238E27FC236}">
                <a16:creationId xmlns:a16="http://schemas.microsoft.com/office/drawing/2014/main" id="{2E659A5F-B762-9F4D-A87D-F5495BF56813}"/>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8">
            <a:extLst>
              <a:ext uri="{FF2B5EF4-FFF2-40B4-BE49-F238E27FC236}">
                <a16:creationId xmlns:a16="http://schemas.microsoft.com/office/drawing/2014/main" id="{4CF617D5-C281-304C-977B-84272A665E77}"/>
              </a:ext>
            </a:extLst>
          </p:cNvPr>
          <p:cNvSpPr>
            <a:spLocks noGrp="1"/>
          </p:cNvSpPr>
          <p:nvPr>
            <p:ph type="sldNum" sz="quarter" idx="12"/>
          </p:nvPr>
        </p:nvSpPr>
        <p:spPr/>
        <p:txBody>
          <a:bodyPr/>
          <a:lstStyle>
            <a:lvl1pPr>
              <a:defRPr/>
            </a:lvl1pPr>
          </a:lstStyle>
          <a:p>
            <a:pPr>
              <a:defRPr/>
            </a:pPr>
            <a:fld id="{AF541704-D5C6-0B43-93FB-A3C30D302BD6}" type="slidenum">
              <a:rPr lang="es-ES"/>
              <a:pPr>
                <a:defRPr/>
              </a:pPr>
              <a:t>‹#›</a:t>
            </a:fld>
            <a:endParaRPr lang="es-ES"/>
          </a:p>
        </p:txBody>
      </p:sp>
    </p:spTree>
    <p:extLst>
      <p:ext uri="{BB962C8B-B14F-4D97-AF65-F5344CB8AC3E}">
        <p14:creationId xmlns:p14="http://schemas.microsoft.com/office/powerpoint/2010/main" val="4520192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a:extLst>
              <a:ext uri="{FF2B5EF4-FFF2-40B4-BE49-F238E27FC236}">
                <a16:creationId xmlns:a16="http://schemas.microsoft.com/office/drawing/2014/main" id="{FFED4C1A-2E7A-DC40-8A78-1F3EF365D6A1}"/>
              </a:ext>
            </a:extLst>
          </p:cNvPr>
          <p:cNvSpPr>
            <a:spLocks noGrp="1"/>
          </p:cNvSpPr>
          <p:nvPr>
            <p:ph type="dt" sz="half" idx="10"/>
          </p:nvPr>
        </p:nvSpPr>
        <p:spPr/>
        <p:txBody>
          <a:bodyPr/>
          <a:lstStyle>
            <a:lvl1pPr>
              <a:defRPr/>
            </a:lvl1pPr>
          </a:lstStyle>
          <a:p>
            <a:pPr>
              <a:defRPr/>
            </a:pPr>
            <a:fld id="{C7816AC2-28A6-5042-9B28-FE70A90D3AB0}" type="datetimeFigureOut">
              <a:rPr lang="es-ES"/>
              <a:pPr>
                <a:defRPr/>
              </a:pPr>
              <a:t>28/4/23</a:t>
            </a:fld>
            <a:endParaRPr lang="es-ES"/>
          </a:p>
        </p:txBody>
      </p:sp>
      <p:sp>
        <p:nvSpPr>
          <p:cNvPr id="4" name="Footer Placeholder 3">
            <a:extLst>
              <a:ext uri="{FF2B5EF4-FFF2-40B4-BE49-F238E27FC236}">
                <a16:creationId xmlns:a16="http://schemas.microsoft.com/office/drawing/2014/main" id="{C345DE6D-12FD-C848-9381-42B9C8FE4B5D}"/>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4">
            <a:extLst>
              <a:ext uri="{FF2B5EF4-FFF2-40B4-BE49-F238E27FC236}">
                <a16:creationId xmlns:a16="http://schemas.microsoft.com/office/drawing/2014/main" id="{9C7DEA14-98B9-F840-8DC1-077C8F582FD5}"/>
              </a:ext>
            </a:extLst>
          </p:cNvPr>
          <p:cNvSpPr>
            <a:spLocks noGrp="1"/>
          </p:cNvSpPr>
          <p:nvPr>
            <p:ph type="sldNum" sz="quarter" idx="12"/>
          </p:nvPr>
        </p:nvSpPr>
        <p:spPr/>
        <p:txBody>
          <a:bodyPr/>
          <a:lstStyle>
            <a:lvl1pPr>
              <a:defRPr/>
            </a:lvl1pPr>
          </a:lstStyle>
          <a:p>
            <a:pPr>
              <a:defRPr/>
            </a:pPr>
            <a:fld id="{B84460B0-9F38-754C-9579-72AF0179235F}" type="slidenum">
              <a:rPr lang="es-ES"/>
              <a:pPr>
                <a:defRPr/>
              </a:pPr>
              <a:t>‹#›</a:t>
            </a:fld>
            <a:endParaRPr lang="es-ES"/>
          </a:p>
        </p:txBody>
      </p:sp>
    </p:spTree>
    <p:extLst>
      <p:ext uri="{BB962C8B-B14F-4D97-AF65-F5344CB8AC3E}">
        <p14:creationId xmlns:p14="http://schemas.microsoft.com/office/powerpoint/2010/main" val="7411753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32A34-4019-5740-8F92-40E5D04E537D}"/>
              </a:ext>
            </a:extLst>
          </p:cNvPr>
          <p:cNvSpPr>
            <a:spLocks noGrp="1"/>
          </p:cNvSpPr>
          <p:nvPr>
            <p:ph type="dt" sz="half" idx="10"/>
          </p:nvPr>
        </p:nvSpPr>
        <p:spPr/>
        <p:txBody>
          <a:bodyPr/>
          <a:lstStyle>
            <a:lvl1pPr>
              <a:defRPr/>
            </a:lvl1pPr>
          </a:lstStyle>
          <a:p>
            <a:pPr>
              <a:defRPr/>
            </a:pPr>
            <a:fld id="{9736D48D-ECD7-BC47-88D7-6B1BC6004D64}" type="datetimeFigureOut">
              <a:rPr lang="es-ES"/>
              <a:pPr>
                <a:defRPr/>
              </a:pPr>
              <a:t>28/4/23</a:t>
            </a:fld>
            <a:endParaRPr lang="es-ES"/>
          </a:p>
        </p:txBody>
      </p:sp>
      <p:sp>
        <p:nvSpPr>
          <p:cNvPr id="3" name="Footer Placeholder 2">
            <a:extLst>
              <a:ext uri="{FF2B5EF4-FFF2-40B4-BE49-F238E27FC236}">
                <a16:creationId xmlns:a16="http://schemas.microsoft.com/office/drawing/2014/main" id="{748DBF24-E8AA-844F-A418-305A94000354}"/>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3">
            <a:extLst>
              <a:ext uri="{FF2B5EF4-FFF2-40B4-BE49-F238E27FC236}">
                <a16:creationId xmlns:a16="http://schemas.microsoft.com/office/drawing/2014/main" id="{586B6EE6-AE4E-8848-9BC1-5FC4C7BB149B}"/>
              </a:ext>
            </a:extLst>
          </p:cNvPr>
          <p:cNvSpPr>
            <a:spLocks noGrp="1"/>
          </p:cNvSpPr>
          <p:nvPr>
            <p:ph type="sldNum" sz="quarter" idx="12"/>
          </p:nvPr>
        </p:nvSpPr>
        <p:spPr/>
        <p:txBody>
          <a:bodyPr/>
          <a:lstStyle>
            <a:lvl1pPr>
              <a:defRPr/>
            </a:lvl1pPr>
          </a:lstStyle>
          <a:p>
            <a:pPr>
              <a:defRPr/>
            </a:pPr>
            <a:fld id="{6F7E3163-4AAB-FA4A-A2AF-CE0605D22633}" type="slidenum">
              <a:rPr lang="es-ES"/>
              <a:pPr>
                <a:defRPr/>
              </a:pPr>
              <a:t>‹#›</a:t>
            </a:fld>
            <a:endParaRPr lang="es-ES"/>
          </a:p>
        </p:txBody>
      </p:sp>
    </p:spTree>
    <p:extLst>
      <p:ext uri="{BB962C8B-B14F-4D97-AF65-F5344CB8AC3E}">
        <p14:creationId xmlns:p14="http://schemas.microsoft.com/office/powerpoint/2010/main" val="36017669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93B4BBCA-421A-9B49-8870-60A382705CC5}"/>
              </a:ext>
            </a:extLst>
          </p:cNvPr>
          <p:cNvSpPr>
            <a:spLocks noGrp="1"/>
          </p:cNvSpPr>
          <p:nvPr>
            <p:ph type="dt" sz="half" idx="10"/>
          </p:nvPr>
        </p:nvSpPr>
        <p:spPr/>
        <p:txBody>
          <a:bodyPr/>
          <a:lstStyle>
            <a:lvl1pPr>
              <a:defRPr/>
            </a:lvl1pPr>
          </a:lstStyle>
          <a:p>
            <a:pPr>
              <a:defRPr/>
            </a:pPr>
            <a:fld id="{745B12BE-28EA-D248-B2D4-A9B736D5E8BB}" type="datetimeFigureOut">
              <a:rPr lang="es-ES"/>
              <a:pPr>
                <a:defRPr/>
              </a:pPr>
              <a:t>28/4/23</a:t>
            </a:fld>
            <a:endParaRPr lang="es-ES"/>
          </a:p>
        </p:txBody>
      </p:sp>
      <p:sp>
        <p:nvSpPr>
          <p:cNvPr id="6" name="Footer Placeholder 5">
            <a:extLst>
              <a:ext uri="{FF2B5EF4-FFF2-40B4-BE49-F238E27FC236}">
                <a16:creationId xmlns:a16="http://schemas.microsoft.com/office/drawing/2014/main" id="{96491560-9990-D741-95A0-74AC4E792D28}"/>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6">
            <a:extLst>
              <a:ext uri="{FF2B5EF4-FFF2-40B4-BE49-F238E27FC236}">
                <a16:creationId xmlns:a16="http://schemas.microsoft.com/office/drawing/2014/main" id="{52C81910-0402-764C-A3E8-699492C862C2}"/>
              </a:ext>
            </a:extLst>
          </p:cNvPr>
          <p:cNvSpPr>
            <a:spLocks noGrp="1"/>
          </p:cNvSpPr>
          <p:nvPr>
            <p:ph type="sldNum" sz="quarter" idx="12"/>
          </p:nvPr>
        </p:nvSpPr>
        <p:spPr/>
        <p:txBody>
          <a:bodyPr/>
          <a:lstStyle>
            <a:lvl1pPr>
              <a:defRPr/>
            </a:lvl1pPr>
          </a:lstStyle>
          <a:p>
            <a:pPr>
              <a:defRPr/>
            </a:pPr>
            <a:fld id="{75DB1BA4-6A16-6F49-B3BE-AE1D8C1211E3}" type="slidenum">
              <a:rPr lang="es-ES"/>
              <a:pPr>
                <a:defRPr/>
              </a:pPr>
              <a:t>‹#›</a:t>
            </a:fld>
            <a:endParaRPr lang="es-ES"/>
          </a:p>
        </p:txBody>
      </p:sp>
    </p:spTree>
    <p:extLst>
      <p:ext uri="{BB962C8B-B14F-4D97-AF65-F5344CB8AC3E}">
        <p14:creationId xmlns:p14="http://schemas.microsoft.com/office/powerpoint/2010/main" val="11899392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3594DB40-4DA4-A54D-B529-C9D6192ED5D3}"/>
              </a:ext>
            </a:extLst>
          </p:cNvPr>
          <p:cNvSpPr>
            <a:spLocks noGrp="1"/>
          </p:cNvSpPr>
          <p:nvPr>
            <p:ph type="dt" sz="half" idx="10"/>
          </p:nvPr>
        </p:nvSpPr>
        <p:spPr/>
        <p:txBody>
          <a:bodyPr/>
          <a:lstStyle>
            <a:lvl1pPr>
              <a:defRPr/>
            </a:lvl1pPr>
          </a:lstStyle>
          <a:p>
            <a:pPr>
              <a:defRPr/>
            </a:pPr>
            <a:fld id="{BAFF0826-CC8A-3F49-9908-51EDAEFAAA7A}" type="datetimeFigureOut">
              <a:rPr lang="es-ES"/>
              <a:pPr>
                <a:defRPr/>
              </a:pPr>
              <a:t>28/4/23</a:t>
            </a:fld>
            <a:endParaRPr lang="es-ES"/>
          </a:p>
        </p:txBody>
      </p:sp>
      <p:sp>
        <p:nvSpPr>
          <p:cNvPr id="6" name="Footer Placeholder 5">
            <a:extLst>
              <a:ext uri="{FF2B5EF4-FFF2-40B4-BE49-F238E27FC236}">
                <a16:creationId xmlns:a16="http://schemas.microsoft.com/office/drawing/2014/main" id="{03DDDE26-F8B8-8C43-9B42-ECAD9D9B9227}"/>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6">
            <a:extLst>
              <a:ext uri="{FF2B5EF4-FFF2-40B4-BE49-F238E27FC236}">
                <a16:creationId xmlns:a16="http://schemas.microsoft.com/office/drawing/2014/main" id="{B75C6CFC-5A6D-414B-91CF-448A1090AD86}"/>
              </a:ext>
            </a:extLst>
          </p:cNvPr>
          <p:cNvSpPr>
            <a:spLocks noGrp="1"/>
          </p:cNvSpPr>
          <p:nvPr>
            <p:ph type="sldNum" sz="quarter" idx="12"/>
          </p:nvPr>
        </p:nvSpPr>
        <p:spPr/>
        <p:txBody>
          <a:bodyPr/>
          <a:lstStyle>
            <a:lvl1pPr>
              <a:defRPr/>
            </a:lvl1pPr>
          </a:lstStyle>
          <a:p>
            <a:pPr>
              <a:defRPr/>
            </a:pPr>
            <a:fld id="{9C862D5B-7FA7-4541-9318-C41BE5998AB9}" type="slidenum">
              <a:rPr lang="es-ES"/>
              <a:pPr>
                <a:defRPr/>
              </a:pPr>
              <a:t>‹#›</a:t>
            </a:fld>
            <a:endParaRPr lang="es-ES"/>
          </a:p>
        </p:txBody>
      </p:sp>
    </p:spTree>
    <p:extLst>
      <p:ext uri="{BB962C8B-B14F-4D97-AF65-F5344CB8AC3E}">
        <p14:creationId xmlns:p14="http://schemas.microsoft.com/office/powerpoint/2010/main" val="25649345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E3727C2A-8B60-0543-B661-26208370BE60}"/>
              </a:ext>
            </a:extLst>
          </p:cNvPr>
          <p:cNvSpPr>
            <a:spLocks noGrp="1"/>
          </p:cNvSpPr>
          <p:nvPr>
            <p:ph type="dt" sz="half" idx="10"/>
          </p:nvPr>
        </p:nvSpPr>
        <p:spPr/>
        <p:txBody>
          <a:bodyPr/>
          <a:lstStyle>
            <a:lvl1pPr>
              <a:defRPr/>
            </a:lvl1pPr>
          </a:lstStyle>
          <a:p>
            <a:pPr>
              <a:defRPr/>
            </a:pPr>
            <a:fld id="{951D014A-51A5-3346-B879-43B565D8D757}" type="datetimeFigureOut">
              <a:rPr lang="es-ES"/>
              <a:pPr>
                <a:defRPr/>
              </a:pPr>
              <a:t>28/4/23</a:t>
            </a:fld>
            <a:endParaRPr lang="es-ES"/>
          </a:p>
        </p:txBody>
      </p:sp>
      <p:sp>
        <p:nvSpPr>
          <p:cNvPr id="5" name="Footer Placeholder 4">
            <a:extLst>
              <a:ext uri="{FF2B5EF4-FFF2-40B4-BE49-F238E27FC236}">
                <a16:creationId xmlns:a16="http://schemas.microsoft.com/office/drawing/2014/main" id="{66D07A4A-9467-0B4B-83E3-3FFB6C406A7A}"/>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E078BFB2-7354-4B43-83DC-D4ABFB9DD4E3}"/>
              </a:ext>
            </a:extLst>
          </p:cNvPr>
          <p:cNvSpPr>
            <a:spLocks noGrp="1"/>
          </p:cNvSpPr>
          <p:nvPr>
            <p:ph type="sldNum" sz="quarter" idx="12"/>
          </p:nvPr>
        </p:nvSpPr>
        <p:spPr/>
        <p:txBody>
          <a:bodyPr/>
          <a:lstStyle>
            <a:lvl1pPr>
              <a:defRPr/>
            </a:lvl1pPr>
          </a:lstStyle>
          <a:p>
            <a:pPr>
              <a:defRPr/>
            </a:pPr>
            <a:fld id="{1981FDD4-C853-7143-BE20-ADBFFD7011B3}" type="slidenum">
              <a:rPr lang="es-ES"/>
              <a:pPr>
                <a:defRPr/>
              </a:pPr>
              <a:t>‹#›</a:t>
            </a:fld>
            <a:endParaRPr lang="es-ES"/>
          </a:p>
        </p:txBody>
      </p:sp>
    </p:spTree>
    <p:extLst>
      <p:ext uri="{BB962C8B-B14F-4D97-AF65-F5344CB8AC3E}">
        <p14:creationId xmlns:p14="http://schemas.microsoft.com/office/powerpoint/2010/main" val="719784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0480" y="364787"/>
            <a:ext cx="1969920" cy="5805877"/>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7840" y="364787"/>
            <a:ext cx="5774400" cy="58058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3">
            <a:extLst>
              <a:ext uri="{FF2B5EF4-FFF2-40B4-BE49-F238E27FC236}">
                <a16:creationId xmlns:a16="http://schemas.microsoft.com/office/drawing/2014/main" id="{0195BB56-97FC-0C44-80BB-DBB8745BD50A}"/>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15B19ABE-3018-6F4D-990E-AF72444303A1}"/>
              </a:ext>
            </a:extLst>
          </p:cNvPr>
          <p:cNvSpPr>
            <a:spLocks noGrp="1" noChangeArrowheads="1"/>
          </p:cNvSpPr>
          <p:nvPr>
            <p:ph type="sldNum" idx="11"/>
          </p:nvPr>
        </p:nvSpPr>
        <p:spPr>
          <a:ln/>
        </p:spPr>
        <p:txBody>
          <a:bodyPr/>
          <a:lstStyle>
            <a:lvl1pPr>
              <a:defRPr/>
            </a:lvl1pPr>
          </a:lstStyle>
          <a:p>
            <a:pPr>
              <a:defRPr/>
            </a:pPr>
            <a:fld id="{05210B94-8B3D-FE45-BD92-CF8DE9A756D3}" type="slidenum">
              <a:rPr lang="en-CA" altLang="fr-FR"/>
              <a:pPr>
                <a:defRPr/>
              </a:pPr>
              <a:t>‹#›</a:t>
            </a:fld>
            <a:endParaRPr lang="en-CA" altLang="fr-FR"/>
          </a:p>
        </p:txBody>
      </p:sp>
    </p:spTree>
    <p:extLst>
      <p:ext uri="{BB962C8B-B14F-4D97-AF65-F5344CB8AC3E}">
        <p14:creationId xmlns:p14="http://schemas.microsoft.com/office/powerpoint/2010/main" val="17338778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C7245F95-6E47-1D40-AB26-9816A31B8D31}"/>
              </a:ext>
            </a:extLst>
          </p:cNvPr>
          <p:cNvSpPr>
            <a:spLocks noGrp="1"/>
          </p:cNvSpPr>
          <p:nvPr>
            <p:ph type="dt" sz="half" idx="10"/>
          </p:nvPr>
        </p:nvSpPr>
        <p:spPr/>
        <p:txBody>
          <a:bodyPr/>
          <a:lstStyle>
            <a:lvl1pPr>
              <a:defRPr/>
            </a:lvl1pPr>
          </a:lstStyle>
          <a:p>
            <a:pPr>
              <a:defRPr/>
            </a:pPr>
            <a:fld id="{B8954889-E98D-BF43-B17A-397FF68AEC88}" type="datetimeFigureOut">
              <a:rPr lang="es-ES"/>
              <a:pPr>
                <a:defRPr/>
              </a:pPr>
              <a:t>28/4/23</a:t>
            </a:fld>
            <a:endParaRPr lang="es-ES"/>
          </a:p>
        </p:txBody>
      </p:sp>
      <p:sp>
        <p:nvSpPr>
          <p:cNvPr id="5" name="Footer Placeholder 4">
            <a:extLst>
              <a:ext uri="{FF2B5EF4-FFF2-40B4-BE49-F238E27FC236}">
                <a16:creationId xmlns:a16="http://schemas.microsoft.com/office/drawing/2014/main" id="{6AF1C8F6-B3C6-A745-8AB2-125281A33506}"/>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80B93A2-0DAC-3343-AD15-D597249B19DC}"/>
              </a:ext>
            </a:extLst>
          </p:cNvPr>
          <p:cNvSpPr>
            <a:spLocks noGrp="1"/>
          </p:cNvSpPr>
          <p:nvPr>
            <p:ph type="sldNum" sz="quarter" idx="12"/>
          </p:nvPr>
        </p:nvSpPr>
        <p:spPr/>
        <p:txBody>
          <a:bodyPr/>
          <a:lstStyle>
            <a:lvl1pPr>
              <a:defRPr/>
            </a:lvl1pPr>
          </a:lstStyle>
          <a:p>
            <a:pPr>
              <a:defRPr/>
            </a:pPr>
            <a:fld id="{645AA05F-048E-B94C-B243-0D58BC505FC9}" type="slidenum">
              <a:rPr lang="es-ES"/>
              <a:pPr>
                <a:defRPr/>
              </a:pPr>
              <a:t>‹#›</a:t>
            </a:fld>
            <a:endParaRPr lang="es-ES"/>
          </a:p>
        </p:txBody>
      </p:sp>
    </p:spTree>
    <p:extLst>
      <p:ext uri="{BB962C8B-B14F-4D97-AF65-F5344CB8AC3E}">
        <p14:creationId xmlns:p14="http://schemas.microsoft.com/office/powerpoint/2010/main" val="3479496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6859366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381513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8829952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22955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405978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20536545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839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042133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45352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26064269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565663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031058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25945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34435942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8877476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16472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8809338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686460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892589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2856556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20497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3621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9316005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8626834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5685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591265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63842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15816426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5" descr="logo_cef_francais_320x243">
            <a:extLst>
              <a:ext uri="{FF2B5EF4-FFF2-40B4-BE49-F238E27FC236}">
                <a16:creationId xmlns:a16="http://schemas.microsoft.com/office/drawing/2014/main" id="{79CDA778-FDF8-474B-8F14-7C5DD06E0F4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45438" y="5991225"/>
            <a:ext cx="9826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41500" y="563563"/>
            <a:ext cx="6586538" cy="1470025"/>
          </a:xfrm>
        </p:spPr>
        <p:txBody>
          <a:bodyPr/>
          <a:lstStyle>
            <a:lvl1pPr algn="ctr">
              <a:defRPr sz="4000">
                <a:solidFill>
                  <a:schemeClr val="tx1"/>
                </a:solidFill>
              </a:defRPr>
            </a:lvl1pPr>
          </a:lstStyle>
          <a:p>
            <a:r>
              <a:rPr lang="fr-CA"/>
              <a:t>Cliquez pour modifier le style du titre</a:t>
            </a:r>
          </a:p>
        </p:txBody>
      </p:sp>
      <p:sp>
        <p:nvSpPr>
          <p:cNvPr id="3075" name="Rectangle 3"/>
          <p:cNvSpPr>
            <a:spLocks noGrp="1" noChangeArrowheads="1"/>
          </p:cNvSpPr>
          <p:nvPr>
            <p:ph type="subTitle" idx="1"/>
          </p:nvPr>
        </p:nvSpPr>
        <p:spPr>
          <a:xfrm>
            <a:off x="1854200" y="2289175"/>
            <a:ext cx="6551613" cy="1752600"/>
          </a:xfrm>
        </p:spPr>
        <p:txBody>
          <a:bodyPr/>
          <a:lstStyle>
            <a:lvl1pPr marL="0" indent="0" algn="ctr">
              <a:buFontTx/>
              <a:buNone/>
              <a:defRPr sz="2800">
                <a:solidFill>
                  <a:srgbClr val="006666"/>
                </a:solidFill>
              </a:defRPr>
            </a:lvl1pPr>
          </a:lstStyle>
          <a:p>
            <a:r>
              <a:rPr lang="fr-CA"/>
              <a:t>Cliquez pour modifier le style des sous-titres du masque</a:t>
            </a:r>
          </a:p>
        </p:txBody>
      </p:sp>
    </p:spTree>
    <p:extLst>
      <p:ext uri="{BB962C8B-B14F-4D97-AF65-F5344CB8AC3E}">
        <p14:creationId xmlns:p14="http://schemas.microsoft.com/office/powerpoint/2010/main" val="35381844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6357300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062596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19053582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258888"/>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258888"/>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1539716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41829018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Tree>
    <p:extLst>
      <p:ext uri="{BB962C8B-B14F-4D97-AF65-F5344CB8AC3E}">
        <p14:creationId xmlns:p14="http://schemas.microsoft.com/office/powerpoint/2010/main" val="25855195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173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449480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800778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4818534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50825"/>
            <a:ext cx="2057400" cy="6189663"/>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50825"/>
            <a:ext cx="6019800" cy="61896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2699512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365129"/>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628650" y="1825625"/>
            <a:ext cx="7886700" cy="4351339"/>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6AE3AE32-33EF-C742-AEF9-0B05A1E8ADF0}"/>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89176D26-08B2-B34C-A771-FD5B824D2C3B}"/>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4B3EB5C9-5894-3B49-9639-2F4CEE1BA2FC}"/>
              </a:ext>
            </a:extLst>
          </p:cNvPr>
          <p:cNvSpPr txBox="1">
            <a:spLocks noGrp="1"/>
          </p:cNvSpPr>
          <p:nvPr>
            <p:ph type="sldNum" idx="13"/>
          </p:nvPr>
        </p:nvSpPr>
        <p:spPr>
          <a:ln/>
        </p:spPr>
        <p:txBody>
          <a:bodyPr/>
          <a:lstStyle>
            <a:lvl1pPr>
              <a:defRPr/>
            </a:lvl1pPr>
          </a:lstStyle>
          <a:p>
            <a:pPr>
              <a:defRPr/>
            </a:pPr>
            <a:fld id="{77698188-18CF-024E-A02E-FC7EF52CCBC9}" type="slidenum">
              <a:rPr lang="fr-CA"/>
              <a:pPr>
                <a:defRPr/>
              </a:pPr>
              <a:t>‹#›</a:t>
            </a:fld>
            <a:endParaRPr lang="fr-CA"/>
          </a:p>
        </p:txBody>
      </p:sp>
    </p:spTree>
    <p:extLst>
      <p:ext uri="{BB962C8B-B14F-4D97-AF65-F5344CB8AC3E}">
        <p14:creationId xmlns:p14="http://schemas.microsoft.com/office/powerpoint/2010/main" val="21892362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9841" y="365129"/>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629842" y="1681163"/>
            <a:ext cx="3868340"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5" name="Google Shape;65;p15"/>
          <p:cNvSpPr txBox="1">
            <a:spLocks noGrp="1"/>
          </p:cNvSpPr>
          <p:nvPr>
            <p:ph type="body" idx="2"/>
          </p:nvPr>
        </p:nvSpPr>
        <p:spPr>
          <a:xfrm>
            <a:off x="629842" y="2505075"/>
            <a:ext cx="3868340"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6" name="Google Shape;66;p15"/>
          <p:cNvSpPr txBox="1">
            <a:spLocks noGrp="1"/>
          </p:cNvSpPr>
          <p:nvPr>
            <p:ph type="body" idx="3"/>
          </p:nvPr>
        </p:nvSpPr>
        <p:spPr>
          <a:xfrm>
            <a:off x="4629154" y="1681163"/>
            <a:ext cx="3887391"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7" name="Google Shape;67;p15"/>
          <p:cNvSpPr txBox="1">
            <a:spLocks noGrp="1"/>
          </p:cNvSpPr>
          <p:nvPr>
            <p:ph type="body" idx="4"/>
          </p:nvPr>
        </p:nvSpPr>
        <p:spPr>
          <a:xfrm>
            <a:off x="4629154" y="2505075"/>
            <a:ext cx="3887391"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53;p13">
            <a:extLst>
              <a:ext uri="{FF2B5EF4-FFF2-40B4-BE49-F238E27FC236}">
                <a16:creationId xmlns:a16="http://schemas.microsoft.com/office/drawing/2014/main" id="{19E1AA06-C085-3A46-AD7D-79DD0A90DAF6}"/>
              </a:ext>
            </a:extLst>
          </p:cNvPr>
          <p:cNvSpPr txBox="1">
            <a:spLocks noGrp="1"/>
          </p:cNvSpPr>
          <p:nvPr>
            <p:ph type="dt" idx="11"/>
          </p:nvPr>
        </p:nvSpPr>
        <p:spPr>
          <a:ln/>
        </p:spPr>
        <p:txBody>
          <a:bodyPr/>
          <a:lstStyle>
            <a:lvl1pPr>
              <a:defRPr/>
            </a:lvl1pPr>
          </a:lstStyle>
          <a:p>
            <a:pPr>
              <a:defRPr/>
            </a:pPr>
            <a:endParaRPr/>
          </a:p>
        </p:txBody>
      </p:sp>
      <p:sp>
        <p:nvSpPr>
          <p:cNvPr id="8" name="Google Shape;54;p13">
            <a:extLst>
              <a:ext uri="{FF2B5EF4-FFF2-40B4-BE49-F238E27FC236}">
                <a16:creationId xmlns:a16="http://schemas.microsoft.com/office/drawing/2014/main" id="{9B0A6B41-DE37-1541-B41D-BCCB0B2E7E75}"/>
              </a:ext>
            </a:extLst>
          </p:cNvPr>
          <p:cNvSpPr txBox="1">
            <a:spLocks noGrp="1"/>
          </p:cNvSpPr>
          <p:nvPr>
            <p:ph type="ftr" idx="12"/>
          </p:nvPr>
        </p:nvSpPr>
        <p:spPr>
          <a:ln/>
        </p:spPr>
        <p:txBody>
          <a:bodyPr/>
          <a:lstStyle>
            <a:lvl1pPr>
              <a:defRPr/>
            </a:lvl1pPr>
          </a:lstStyle>
          <a:p>
            <a:pPr>
              <a:defRPr/>
            </a:pPr>
            <a:endParaRPr/>
          </a:p>
        </p:txBody>
      </p:sp>
      <p:sp>
        <p:nvSpPr>
          <p:cNvPr id="9" name="Google Shape;55;p13">
            <a:extLst>
              <a:ext uri="{FF2B5EF4-FFF2-40B4-BE49-F238E27FC236}">
                <a16:creationId xmlns:a16="http://schemas.microsoft.com/office/drawing/2014/main" id="{1643758E-1D30-9D4C-8B8A-7222AB52EDE2}"/>
              </a:ext>
            </a:extLst>
          </p:cNvPr>
          <p:cNvSpPr txBox="1">
            <a:spLocks noGrp="1"/>
          </p:cNvSpPr>
          <p:nvPr>
            <p:ph type="sldNum" idx="13"/>
          </p:nvPr>
        </p:nvSpPr>
        <p:spPr>
          <a:ln/>
        </p:spPr>
        <p:txBody>
          <a:bodyPr/>
          <a:lstStyle>
            <a:lvl1pPr>
              <a:defRPr/>
            </a:lvl1pPr>
          </a:lstStyle>
          <a:p>
            <a:pPr>
              <a:defRPr/>
            </a:pPr>
            <a:fld id="{9C4CBE0A-1BC3-174E-85AA-ADFE9969B3F2}" type="slidenum">
              <a:rPr lang="fr-CA"/>
              <a:pPr>
                <a:defRPr/>
              </a:pPr>
              <a:t>‹#›</a:t>
            </a:fld>
            <a:endParaRPr lang="fr-CA"/>
          </a:p>
        </p:txBody>
      </p:sp>
    </p:spTree>
    <p:extLst>
      <p:ext uri="{BB962C8B-B14F-4D97-AF65-F5344CB8AC3E}">
        <p14:creationId xmlns:p14="http://schemas.microsoft.com/office/powerpoint/2010/main" val="2357230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201456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28650" y="365129"/>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53;p13">
            <a:extLst>
              <a:ext uri="{FF2B5EF4-FFF2-40B4-BE49-F238E27FC236}">
                <a16:creationId xmlns:a16="http://schemas.microsoft.com/office/drawing/2014/main" id="{8127F9E2-2663-7243-878D-406207BBAB09}"/>
              </a:ext>
            </a:extLst>
          </p:cNvPr>
          <p:cNvSpPr txBox="1">
            <a:spLocks noGrp="1"/>
          </p:cNvSpPr>
          <p:nvPr>
            <p:ph type="dt" idx="11"/>
          </p:nvPr>
        </p:nvSpPr>
        <p:spPr>
          <a:ln/>
        </p:spPr>
        <p:txBody>
          <a:bodyPr/>
          <a:lstStyle>
            <a:lvl1pPr>
              <a:defRPr/>
            </a:lvl1pPr>
          </a:lstStyle>
          <a:p>
            <a:pPr>
              <a:defRPr/>
            </a:pPr>
            <a:endParaRPr/>
          </a:p>
        </p:txBody>
      </p:sp>
      <p:sp>
        <p:nvSpPr>
          <p:cNvPr id="4" name="Google Shape;54;p13">
            <a:extLst>
              <a:ext uri="{FF2B5EF4-FFF2-40B4-BE49-F238E27FC236}">
                <a16:creationId xmlns:a16="http://schemas.microsoft.com/office/drawing/2014/main" id="{B2DA4991-6636-E04F-97F0-69B7AADAB8F0}"/>
              </a:ext>
            </a:extLst>
          </p:cNvPr>
          <p:cNvSpPr txBox="1">
            <a:spLocks noGrp="1"/>
          </p:cNvSpPr>
          <p:nvPr>
            <p:ph type="ftr" idx="12"/>
          </p:nvPr>
        </p:nvSpPr>
        <p:spPr>
          <a:ln/>
        </p:spPr>
        <p:txBody>
          <a:bodyPr/>
          <a:lstStyle>
            <a:lvl1pPr>
              <a:defRPr/>
            </a:lvl1pPr>
          </a:lstStyle>
          <a:p>
            <a:pPr>
              <a:defRPr/>
            </a:pPr>
            <a:endParaRPr/>
          </a:p>
        </p:txBody>
      </p:sp>
      <p:sp>
        <p:nvSpPr>
          <p:cNvPr id="5" name="Google Shape;55;p13">
            <a:extLst>
              <a:ext uri="{FF2B5EF4-FFF2-40B4-BE49-F238E27FC236}">
                <a16:creationId xmlns:a16="http://schemas.microsoft.com/office/drawing/2014/main" id="{A01F72EF-A15E-414F-8954-FA584689CD04}"/>
              </a:ext>
            </a:extLst>
          </p:cNvPr>
          <p:cNvSpPr txBox="1">
            <a:spLocks noGrp="1"/>
          </p:cNvSpPr>
          <p:nvPr>
            <p:ph type="sldNum" idx="13"/>
          </p:nvPr>
        </p:nvSpPr>
        <p:spPr>
          <a:ln/>
        </p:spPr>
        <p:txBody>
          <a:bodyPr/>
          <a:lstStyle>
            <a:lvl1pPr>
              <a:defRPr/>
            </a:lvl1pPr>
          </a:lstStyle>
          <a:p>
            <a:pPr>
              <a:defRPr/>
            </a:pPr>
            <a:fld id="{C974EE5F-0D5F-E74C-AD41-C98D59B21D48}" type="slidenum">
              <a:rPr lang="fr-CA"/>
              <a:pPr>
                <a:defRPr/>
              </a:pPr>
              <a:t>‹#›</a:t>
            </a:fld>
            <a:endParaRPr lang="fr-CA"/>
          </a:p>
        </p:txBody>
      </p:sp>
    </p:spTree>
    <p:extLst>
      <p:ext uri="{BB962C8B-B14F-4D97-AF65-F5344CB8AC3E}">
        <p14:creationId xmlns:p14="http://schemas.microsoft.com/office/powerpoint/2010/main" val="4983136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685800" y="1122363"/>
            <a:ext cx="77724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7"/>
          <p:cNvSpPr txBox="1">
            <a:spLocks noGrp="1"/>
          </p:cNvSpPr>
          <p:nvPr>
            <p:ph type="subTitle" idx="1"/>
          </p:nvPr>
        </p:nvSpPr>
        <p:spPr>
          <a:xfrm>
            <a:off x="1143000" y="3602044"/>
            <a:ext cx="6858000" cy="1655761"/>
          </a:xfrm>
          <a:prstGeom prst="rect">
            <a:avLst/>
          </a:prstGeom>
          <a:noFill/>
          <a:ln>
            <a:noFill/>
          </a:ln>
        </p:spPr>
        <p:txBody>
          <a:bodyPr spcFirstLastPara="1">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 name="Google Shape;53;p13">
            <a:extLst>
              <a:ext uri="{FF2B5EF4-FFF2-40B4-BE49-F238E27FC236}">
                <a16:creationId xmlns:a16="http://schemas.microsoft.com/office/drawing/2014/main" id="{DF38D590-1037-5349-B863-F32A1D5D21FA}"/>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D46F5DA9-C753-ED44-ABD9-DE282BD1B768}"/>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36F33041-FFA0-264F-9689-2F510017AB77}"/>
              </a:ext>
            </a:extLst>
          </p:cNvPr>
          <p:cNvSpPr txBox="1">
            <a:spLocks noGrp="1"/>
          </p:cNvSpPr>
          <p:nvPr>
            <p:ph type="sldNum" idx="13"/>
          </p:nvPr>
        </p:nvSpPr>
        <p:spPr>
          <a:ln/>
        </p:spPr>
        <p:txBody>
          <a:bodyPr/>
          <a:lstStyle>
            <a:lvl1pPr>
              <a:defRPr/>
            </a:lvl1pPr>
          </a:lstStyle>
          <a:p>
            <a:pPr>
              <a:defRPr/>
            </a:pPr>
            <a:fld id="{925A6013-6A31-6A44-8B73-30DD0B2537D8}" type="slidenum">
              <a:rPr lang="fr-CA"/>
              <a:pPr>
                <a:defRPr/>
              </a:pPr>
              <a:t>‹#›</a:t>
            </a:fld>
            <a:endParaRPr lang="fr-CA"/>
          </a:p>
        </p:txBody>
      </p:sp>
    </p:spTree>
    <p:extLst>
      <p:ext uri="{BB962C8B-B14F-4D97-AF65-F5344CB8AC3E}">
        <p14:creationId xmlns:p14="http://schemas.microsoft.com/office/powerpoint/2010/main" val="217957710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3888" y="1709745"/>
            <a:ext cx="78867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3888" y="4589469"/>
            <a:ext cx="7886700" cy="1500187"/>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2400"/>
              <a:buNone/>
              <a:defRPr sz="1800">
                <a:solidFill>
                  <a:schemeClr val="dk1"/>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 name="Google Shape;53;p13">
            <a:extLst>
              <a:ext uri="{FF2B5EF4-FFF2-40B4-BE49-F238E27FC236}">
                <a16:creationId xmlns:a16="http://schemas.microsoft.com/office/drawing/2014/main" id="{648C63B4-BA1F-CE4D-B652-41AC6FCD7B9F}"/>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3463CCCE-E79A-DD4C-95E4-9A0A74B98D9C}"/>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DB0A9644-49AF-A240-B7B8-9B4E7959AAEC}"/>
              </a:ext>
            </a:extLst>
          </p:cNvPr>
          <p:cNvSpPr txBox="1">
            <a:spLocks noGrp="1"/>
          </p:cNvSpPr>
          <p:nvPr>
            <p:ph type="sldNum" idx="13"/>
          </p:nvPr>
        </p:nvSpPr>
        <p:spPr>
          <a:ln/>
        </p:spPr>
        <p:txBody>
          <a:bodyPr/>
          <a:lstStyle>
            <a:lvl1pPr>
              <a:defRPr/>
            </a:lvl1pPr>
          </a:lstStyle>
          <a:p>
            <a:pPr>
              <a:defRPr/>
            </a:pPr>
            <a:fld id="{3733BF30-3813-1246-9B13-32C412E98C89}" type="slidenum">
              <a:rPr lang="fr-CA"/>
              <a:pPr>
                <a:defRPr/>
              </a:pPr>
              <a:t>‹#›</a:t>
            </a:fld>
            <a:endParaRPr lang="fr-CA"/>
          </a:p>
        </p:txBody>
      </p:sp>
    </p:spTree>
    <p:extLst>
      <p:ext uri="{BB962C8B-B14F-4D97-AF65-F5344CB8AC3E}">
        <p14:creationId xmlns:p14="http://schemas.microsoft.com/office/powerpoint/2010/main" val="19899109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8650" y="365129"/>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628650" y="1825625"/>
            <a:ext cx="3886200" cy="4351339"/>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4" name="Google Shape;94;p20"/>
          <p:cNvSpPr txBox="1">
            <a:spLocks noGrp="1"/>
          </p:cNvSpPr>
          <p:nvPr>
            <p:ph type="body" idx="2"/>
          </p:nvPr>
        </p:nvSpPr>
        <p:spPr>
          <a:xfrm>
            <a:off x="4629150" y="1825625"/>
            <a:ext cx="3886200" cy="4351339"/>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 name="Google Shape;53;p13">
            <a:extLst>
              <a:ext uri="{FF2B5EF4-FFF2-40B4-BE49-F238E27FC236}">
                <a16:creationId xmlns:a16="http://schemas.microsoft.com/office/drawing/2014/main" id="{B507C5D4-7CF5-7B40-9872-5C07270C6EE5}"/>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57CC8690-52C4-CC4F-A92E-018D7575D6CA}"/>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2579EEDE-A7A0-AB48-BF0F-C78421B4DFFC}"/>
              </a:ext>
            </a:extLst>
          </p:cNvPr>
          <p:cNvSpPr txBox="1">
            <a:spLocks noGrp="1"/>
          </p:cNvSpPr>
          <p:nvPr>
            <p:ph type="sldNum" idx="13"/>
          </p:nvPr>
        </p:nvSpPr>
        <p:spPr>
          <a:ln/>
        </p:spPr>
        <p:txBody>
          <a:bodyPr/>
          <a:lstStyle>
            <a:lvl1pPr>
              <a:defRPr/>
            </a:lvl1pPr>
          </a:lstStyle>
          <a:p>
            <a:pPr>
              <a:defRPr/>
            </a:pPr>
            <a:fld id="{032E8ABE-D67E-1D45-92F1-31ED96E3C27F}" type="slidenum">
              <a:rPr lang="fr-CA"/>
              <a:pPr>
                <a:defRPr/>
              </a:pPr>
              <a:t>‹#›</a:t>
            </a:fld>
            <a:endParaRPr lang="fr-CA"/>
          </a:p>
        </p:txBody>
      </p:sp>
    </p:spTree>
    <p:extLst>
      <p:ext uri="{BB962C8B-B14F-4D97-AF65-F5344CB8AC3E}">
        <p14:creationId xmlns:p14="http://schemas.microsoft.com/office/powerpoint/2010/main" val="38812130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98"/>
        <p:cNvGrpSpPr/>
        <p:nvPr/>
      </p:nvGrpSpPr>
      <p:grpSpPr>
        <a:xfrm>
          <a:off x="0" y="0"/>
          <a:ext cx="0" cy="0"/>
          <a:chOff x="0" y="0"/>
          <a:chExt cx="0" cy="0"/>
        </a:xfrm>
      </p:grpSpPr>
      <p:sp>
        <p:nvSpPr>
          <p:cNvPr id="2" name="Google Shape;53;p13">
            <a:extLst>
              <a:ext uri="{FF2B5EF4-FFF2-40B4-BE49-F238E27FC236}">
                <a16:creationId xmlns:a16="http://schemas.microsoft.com/office/drawing/2014/main" id="{ED5A944B-D2A1-7946-B964-CCA8CCD48985}"/>
              </a:ext>
            </a:extLst>
          </p:cNvPr>
          <p:cNvSpPr txBox="1">
            <a:spLocks noGrp="1"/>
          </p:cNvSpPr>
          <p:nvPr>
            <p:ph type="dt" idx="11"/>
          </p:nvPr>
        </p:nvSpPr>
        <p:spPr>
          <a:ln/>
        </p:spPr>
        <p:txBody>
          <a:bodyPr/>
          <a:lstStyle>
            <a:lvl1pPr>
              <a:defRPr/>
            </a:lvl1pPr>
          </a:lstStyle>
          <a:p>
            <a:pPr>
              <a:defRPr/>
            </a:pPr>
            <a:endParaRPr/>
          </a:p>
        </p:txBody>
      </p:sp>
      <p:sp>
        <p:nvSpPr>
          <p:cNvPr id="3" name="Google Shape;54;p13">
            <a:extLst>
              <a:ext uri="{FF2B5EF4-FFF2-40B4-BE49-F238E27FC236}">
                <a16:creationId xmlns:a16="http://schemas.microsoft.com/office/drawing/2014/main" id="{53B30425-4748-214D-8195-7DD46C592D36}"/>
              </a:ext>
            </a:extLst>
          </p:cNvPr>
          <p:cNvSpPr txBox="1">
            <a:spLocks noGrp="1"/>
          </p:cNvSpPr>
          <p:nvPr>
            <p:ph type="ftr" idx="12"/>
          </p:nvPr>
        </p:nvSpPr>
        <p:spPr>
          <a:ln/>
        </p:spPr>
        <p:txBody>
          <a:bodyPr/>
          <a:lstStyle>
            <a:lvl1pPr>
              <a:defRPr/>
            </a:lvl1pPr>
          </a:lstStyle>
          <a:p>
            <a:pPr>
              <a:defRPr/>
            </a:pPr>
            <a:endParaRPr/>
          </a:p>
        </p:txBody>
      </p:sp>
      <p:sp>
        <p:nvSpPr>
          <p:cNvPr id="4" name="Google Shape;55;p13">
            <a:extLst>
              <a:ext uri="{FF2B5EF4-FFF2-40B4-BE49-F238E27FC236}">
                <a16:creationId xmlns:a16="http://schemas.microsoft.com/office/drawing/2014/main" id="{5CB8C3F4-C12E-7641-A351-2D4745FE82E9}"/>
              </a:ext>
            </a:extLst>
          </p:cNvPr>
          <p:cNvSpPr txBox="1">
            <a:spLocks noGrp="1"/>
          </p:cNvSpPr>
          <p:nvPr>
            <p:ph type="sldNum" idx="13"/>
          </p:nvPr>
        </p:nvSpPr>
        <p:spPr>
          <a:ln/>
        </p:spPr>
        <p:txBody>
          <a:bodyPr/>
          <a:lstStyle>
            <a:lvl1pPr>
              <a:defRPr/>
            </a:lvl1pPr>
          </a:lstStyle>
          <a:p>
            <a:pPr>
              <a:defRPr/>
            </a:pPr>
            <a:fld id="{0437CB92-4B9E-7346-BD2B-DFF1C82BEC49}" type="slidenum">
              <a:rPr lang="fr-CA"/>
              <a:pPr>
                <a:defRPr/>
              </a:pPr>
              <a:t>‹#›</a:t>
            </a:fld>
            <a:endParaRPr lang="fr-CA"/>
          </a:p>
        </p:txBody>
      </p:sp>
    </p:spTree>
    <p:extLst>
      <p:ext uri="{BB962C8B-B14F-4D97-AF65-F5344CB8AC3E}">
        <p14:creationId xmlns:p14="http://schemas.microsoft.com/office/powerpoint/2010/main" val="39688580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2"/>
          <p:cNvSpPr txBox="1">
            <a:spLocks noGrp="1"/>
          </p:cNvSpPr>
          <p:nvPr>
            <p:ph type="body" idx="1"/>
          </p:nvPr>
        </p:nvSpPr>
        <p:spPr>
          <a:xfrm>
            <a:off x="3887391" y="987433"/>
            <a:ext cx="4629150" cy="4873625"/>
          </a:xfrm>
          <a:prstGeom prst="rect">
            <a:avLst/>
          </a:prstGeom>
          <a:noFill/>
          <a:ln>
            <a:noFill/>
          </a:ln>
        </p:spPr>
        <p:txBody>
          <a:bodyPr spcFirstLastPara="1">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05" name="Google Shape;105;p22"/>
          <p:cNvSpPr txBox="1">
            <a:spLocks noGrp="1"/>
          </p:cNvSpPr>
          <p:nvPr>
            <p:ph type="body" idx="2"/>
          </p:nvPr>
        </p:nvSpPr>
        <p:spPr>
          <a:xfrm>
            <a:off x="629841" y="2057402"/>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53;p13">
            <a:extLst>
              <a:ext uri="{FF2B5EF4-FFF2-40B4-BE49-F238E27FC236}">
                <a16:creationId xmlns:a16="http://schemas.microsoft.com/office/drawing/2014/main" id="{A33FAA9F-2E67-5A46-BDD6-BB95F2E866DA}"/>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0D7E0DFD-6FBD-4645-AC95-BFA75A20A43F}"/>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A953E40A-0871-C04A-9CC5-EC9F5A43F7A8}"/>
              </a:ext>
            </a:extLst>
          </p:cNvPr>
          <p:cNvSpPr txBox="1">
            <a:spLocks noGrp="1"/>
          </p:cNvSpPr>
          <p:nvPr>
            <p:ph type="sldNum" idx="13"/>
          </p:nvPr>
        </p:nvSpPr>
        <p:spPr>
          <a:ln/>
        </p:spPr>
        <p:txBody>
          <a:bodyPr/>
          <a:lstStyle>
            <a:lvl1pPr>
              <a:defRPr/>
            </a:lvl1pPr>
          </a:lstStyle>
          <a:p>
            <a:pPr>
              <a:defRPr/>
            </a:pPr>
            <a:fld id="{467E5C66-9BB7-BD46-88CD-7C0270062439}" type="slidenum">
              <a:rPr lang="fr-CA"/>
              <a:pPr>
                <a:defRPr/>
              </a:pPr>
              <a:t>‹#›</a:t>
            </a:fld>
            <a:endParaRPr lang="fr-CA"/>
          </a:p>
        </p:txBody>
      </p:sp>
    </p:spTree>
    <p:extLst>
      <p:ext uri="{BB962C8B-B14F-4D97-AF65-F5344CB8AC3E}">
        <p14:creationId xmlns:p14="http://schemas.microsoft.com/office/powerpoint/2010/main" val="37560081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3"/>
          <p:cNvSpPr>
            <a:spLocks noGrp="1"/>
          </p:cNvSpPr>
          <p:nvPr>
            <p:ph type="pic" idx="2"/>
          </p:nvPr>
        </p:nvSpPr>
        <p:spPr>
          <a:xfrm>
            <a:off x="3887391" y="987433"/>
            <a:ext cx="4629150" cy="4873625"/>
          </a:xfrm>
          <a:prstGeom prst="rect">
            <a:avLst/>
          </a:prstGeom>
          <a:noFill/>
          <a:ln>
            <a:noFill/>
          </a:ln>
        </p:spPr>
      </p:sp>
      <p:sp>
        <p:nvSpPr>
          <p:cNvPr id="112" name="Google Shape;112;p23"/>
          <p:cNvSpPr txBox="1">
            <a:spLocks noGrp="1"/>
          </p:cNvSpPr>
          <p:nvPr>
            <p:ph type="body" idx="1"/>
          </p:nvPr>
        </p:nvSpPr>
        <p:spPr>
          <a:xfrm>
            <a:off x="629841" y="2057402"/>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53;p13">
            <a:extLst>
              <a:ext uri="{FF2B5EF4-FFF2-40B4-BE49-F238E27FC236}">
                <a16:creationId xmlns:a16="http://schemas.microsoft.com/office/drawing/2014/main" id="{04BF4B6D-714C-8342-83E5-6221FF12A9E7}"/>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FCBAF615-221F-1A4A-B204-A2B0D8FA044F}"/>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07173C64-C1FB-424B-8FD8-F0F8528EB4B6}"/>
              </a:ext>
            </a:extLst>
          </p:cNvPr>
          <p:cNvSpPr txBox="1">
            <a:spLocks noGrp="1"/>
          </p:cNvSpPr>
          <p:nvPr>
            <p:ph type="sldNum" idx="13"/>
          </p:nvPr>
        </p:nvSpPr>
        <p:spPr>
          <a:ln/>
        </p:spPr>
        <p:txBody>
          <a:bodyPr/>
          <a:lstStyle>
            <a:lvl1pPr>
              <a:defRPr/>
            </a:lvl1pPr>
          </a:lstStyle>
          <a:p>
            <a:pPr>
              <a:defRPr/>
            </a:pPr>
            <a:fld id="{3CFA94EE-AE41-124A-B521-7AEAD0B49FFB}" type="slidenum">
              <a:rPr lang="fr-CA"/>
              <a:pPr>
                <a:defRPr/>
              </a:pPr>
              <a:t>‹#›</a:t>
            </a:fld>
            <a:endParaRPr lang="fr-CA"/>
          </a:p>
        </p:txBody>
      </p:sp>
    </p:spTree>
    <p:extLst>
      <p:ext uri="{BB962C8B-B14F-4D97-AF65-F5344CB8AC3E}">
        <p14:creationId xmlns:p14="http://schemas.microsoft.com/office/powerpoint/2010/main" val="36374480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8650" y="365129"/>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txBox="1">
            <a:spLocks noGrp="1"/>
          </p:cNvSpPr>
          <p:nvPr>
            <p:ph type="body" idx="1"/>
          </p:nvPr>
        </p:nvSpPr>
        <p:spPr>
          <a:xfrm rot="5400000">
            <a:off x="2396334" y="57945"/>
            <a:ext cx="4351339" cy="7886700"/>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763A202C-2989-4B4F-8369-71336D94B60A}"/>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7076014D-3D1D-FA41-B620-C651D503CB38}"/>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FA901DF5-F6DE-1742-86EB-092733AAB2A0}"/>
              </a:ext>
            </a:extLst>
          </p:cNvPr>
          <p:cNvSpPr txBox="1">
            <a:spLocks noGrp="1"/>
          </p:cNvSpPr>
          <p:nvPr>
            <p:ph type="sldNum" idx="13"/>
          </p:nvPr>
        </p:nvSpPr>
        <p:spPr>
          <a:ln/>
        </p:spPr>
        <p:txBody>
          <a:bodyPr/>
          <a:lstStyle>
            <a:lvl1pPr>
              <a:defRPr/>
            </a:lvl1pPr>
          </a:lstStyle>
          <a:p>
            <a:pPr>
              <a:defRPr/>
            </a:pPr>
            <a:fld id="{BFF9588C-A19E-374B-95AE-E992F77CAC1F}" type="slidenum">
              <a:rPr lang="fr-CA"/>
              <a:pPr>
                <a:defRPr/>
              </a:pPr>
              <a:t>‹#›</a:t>
            </a:fld>
            <a:endParaRPr lang="fr-CA"/>
          </a:p>
        </p:txBody>
      </p:sp>
    </p:spTree>
    <p:extLst>
      <p:ext uri="{BB962C8B-B14F-4D97-AF65-F5344CB8AC3E}">
        <p14:creationId xmlns:p14="http://schemas.microsoft.com/office/powerpoint/2010/main" val="30358142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rot="5400000">
            <a:off x="4623598" y="2285211"/>
            <a:ext cx="5811839" cy="197167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body" idx="1"/>
          </p:nvPr>
        </p:nvSpPr>
        <p:spPr>
          <a:xfrm rot="5400000">
            <a:off x="623098" y="370686"/>
            <a:ext cx="5811839" cy="5800725"/>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094CA379-8EA8-4E4C-94A2-6C3CEED0CEE4}"/>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9F3C3196-CA39-304D-93BA-758B420E8A62}"/>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A507EB2C-EC54-1A4B-883C-DBD323AEF107}"/>
              </a:ext>
            </a:extLst>
          </p:cNvPr>
          <p:cNvSpPr txBox="1">
            <a:spLocks noGrp="1"/>
          </p:cNvSpPr>
          <p:nvPr>
            <p:ph type="sldNum" idx="13"/>
          </p:nvPr>
        </p:nvSpPr>
        <p:spPr>
          <a:ln/>
        </p:spPr>
        <p:txBody>
          <a:bodyPr/>
          <a:lstStyle>
            <a:lvl1pPr>
              <a:defRPr/>
            </a:lvl1pPr>
          </a:lstStyle>
          <a:p>
            <a:pPr>
              <a:defRPr/>
            </a:pPr>
            <a:fld id="{F2922408-3A14-C649-8897-98C02AFC6C4C}" type="slidenum">
              <a:rPr lang="fr-CA"/>
              <a:pPr>
                <a:defRPr/>
              </a:pPr>
              <a:t>‹#›</a:t>
            </a:fld>
            <a:endParaRPr lang="fr-CA"/>
          </a:p>
        </p:txBody>
      </p:sp>
    </p:spTree>
    <p:extLst>
      <p:ext uri="{BB962C8B-B14F-4D97-AF65-F5344CB8AC3E}">
        <p14:creationId xmlns:p14="http://schemas.microsoft.com/office/powerpoint/2010/main" val="38717769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9841" y="365127"/>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629842" y="1681163"/>
            <a:ext cx="3868340"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5"/>
          <p:cNvSpPr txBox="1">
            <a:spLocks noGrp="1"/>
          </p:cNvSpPr>
          <p:nvPr>
            <p:ph type="body" idx="2"/>
          </p:nvPr>
        </p:nvSpPr>
        <p:spPr>
          <a:xfrm>
            <a:off x="629842" y="2505075"/>
            <a:ext cx="3868340"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5"/>
          <p:cNvSpPr txBox="1">
            <a:spLocks noGrp="1"/>
          </p:cNvSpPr>
          <p:nvPr>
            <p:ph type="body" idx="3"/>
          </p:nvPr>
        </p:nvSpPr>
        <p:spPr>
          <a:xfrm>
            <a:off x="4629151" y="1681163"/>
            <a:ext cx="3887391"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5"/>
          <p:cNvSpPr txBox="1">
            <a:spLocks noGrp="1"/>
          </p:cNvSpPr>
          <p:nvPr>
            <p:ph type="body" idx="4"/>
          </p:nvPr>
        </p:nvSpPr>
        <p:spPr>
          <a:xfrm>
            <a:off x="4629151" y="2505075"/>
            <a:ext cx="3887391"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53;p13">
            <a:extLst>
              <a:ext uri="{FF2B5EF4-FFF2-40B4-BE49-F238E27FC236}">
                <a16:creationId xmlns:a16="http://schemas.microsoft.com/office/drawing/2014/main" id="{BF9F720E-C989-C243-B960-70574CFF75DF}"/>
              </a:ext>
            </a:extLst>
          </p:cNvPr>
          <p:cNvSpPr txBox="1">
            <a:spLocks noGrp="1"/>
          </p:cNvSpPr>
          <p:nvPr>
            <p:ph type="dt" idx="11"/>
          </p:nvPr>
        </p:nvSpPr>
        <p:spPr>
          <a:ln/>
        </p:spPr>
        <p:txBody>
          <a:bodyPr/>
          <a:lstStyle>
            <a:lvl1pPr>
              <a:defRPr/>
            </a:lvl1pPr>
          </a:lstStyle>
          <a:p>
            <a:pPr>
              <a:defRPr/>
            </a:pPr>
            <a:endParaRPr/>
          </a:p>
        </p:txBody>
      </p:sp>
      <p:sp>
        <p:nvSpPr>
          <p:cNvPr id="8" name="Google Shape;54;p13">
            <a:extLst>
              <a:ext uri="{FF2B5EF4-FFF2-40B4-BE49-F238E27FC236}">
                <a16:creationId xmlns:a16="http://schemas.microsoft.com/office/drawing/2014/main" id="{0BF6B436-A83D-304F-B674-87554D588ADB}"/>
              </a:ext>
            </a:extLst>
          </p:cNvPr>
          <p:cNvSpPr txBox="1">
            <a:spLocks noGrp="1"/>
          </p:cNvSpPr>
          <p:nvPr>
            <p:ph type="ftr" idx="12"/>
          </p:nvPr>
        </p:nvSpPr>
        <p:spPr>
          <a:ln/>
        </p:spPr>
        <p:txBody>
          <a:bodyPr/>
          <a:lstStyle>
            <a:lvl1pPr>
              <a:defRPr/>
            </a:lvl1pPr>
          </a:lstStyle>
          <a:p>
            <a:pPr>
              <a:defRPr/>
            </a:pPr>
            <a:endParaRPr/>
          </a:p>
        </p:txBody>
      </p:sp>
      <p:sp>
        <p:nvSpPr>
          <p:cNvPr id="9" name="Google Shape;55;p13">
            <a:extLst>
              <a:ext uri="{FF2B5EF4-FFF2-40B4-BE49-F238E27FC236}">
                <a16:creationId xmlns:a16="http://schemas.microsoft.com/office/drawing/2014/main" id="{4EEE6120-8CF4-AE44-BD89-6CE95F7DA9B7}"/>
              </a:ext>
            </a:extLst>
          </p:cNvPr>
          <p:cNvSpPr txBox="1">
            <a:spLocks noGrp="1"/>
          </p:cNvSpPr>
          <p:nvPr>
            <p:ph type="sldNum" idx="13"/>
          </p:nvPr>
        </p:nvSpPr>
        <p:spPr>
          <a:ln/>
        </p:spPr>
        <p:txBody>
          <a:bodyPr/>
          <a:lstStyle>
            <a:lvl1pPr>
              <a:defRPr/>
            </a:lvl1pPr>
          </a:lstStyle>
          <a:p>
            <a:pPr>
              <a:defRPr/>
            </a:pPr>
            <a:fld id="{9C0AA29A-AFB6-CE4D-8B45-89FD9DE2342C}" type="slidenum">
              <a:rPr lang="fr-CA"/>
              <a:pPr>
                <a:defRPr/>
              </a:pPr>
              <a:t>‹#›</a:t>
            </a:fld>
            <a:endParaRPr lang="fr-CA"/>
          </a:p>
        </p:txBody>
      </p:sp>
    </p:spTree>
    <p:extLst>
      <p:ext uri="{BB962C8B-B14F-4D97-AF65-F5344CB8AC3E}">
        <p14:creationId xmlns:p14="http://schemas.microsoft.com/office/powerpoint/2010/main" val="4142572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577932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685800" y="1122363"/>
            <a:ext cx="77724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7"/>
          <p:cNvSpPr txBox="1">
            <a:spLocks noGrp="1"/>
          </p:cNvSpPr>
          <p:nvPr>
            <p:ph type="subTitle" idx="1"/>
          </p:nvPr>
        </p:nvSpPr>
        <p:spPr>
          <a:xfrm>
            <a:off x="1143000" y="3602038"/>
            <a:ext cx="6858000" cy="1655761"/>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53;p13">
            <a:extLst>
              <a:ext uri="{FF2B5EF4-FFF2-40B4-BE49-F238E27FC236}">
                <a16:creationId xmlns:a16="http://schemas.microsoft.com/office/drawing/2014/main" id="{4139F6DE-F87A-C643-8A61-642BBD51BEEB}"/>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363830F4-1188-754F-B88F-6B9942152E7E}"/>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2C366322-B3A7-1048-B82C-69017C84D66B}"/>
              </a:ext>
            </a:extLst>
          </p:cNvPr>
          <p:cNvSpPr txBox="1">
            <a:spLocks noGrp="1"/>
          </p:cNvSpPr>
          <p:nvPr>
            <p:ph type="sldNum" idx="13"/>
          </p:nvPr>
        </p:nvSpPr>
        <p:spPr>
          <a:ln/>
        </p:spPr>
        <p:txBody>
          <a:bodyPr/>
          <a:lstStyle>
            <a:lvl1pPr>
              <a:defRPr/>
            </a:lvl1pPr>
          </a:lstStyle>
          <a:p>
            <a:pPr>
              <a:defRPr/>
            </a:pPr>
            <a:fld id="{C2A18D5F-FFF1-9641-988E-A25BDF042AB7}" type="slidenum">
              <a:rPr lang="fr-CA"/>
              <a:pPr>
                <a:defRPr/>
              </a:pPr>
              <a:t>‹#›</a:t>
            </a:fld>
            <a:endParaRPr lang="fr-CA"/>
          </a:p>
        </p:txBody>
      </p:sp>
    </p:spTree>
    <p:extLst>
      <p:ext uri="{BB962C8B-B14F-4D97-AF65-F5344CB8AC3E}">
        <p14:creationId xmlns:p14="http://schemas.microsoft.com/office/powerpoint/2010/main" val="6275693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3888" y="1709740"/>
            <a:ext cx="78867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3888" y="4589464"/>
            <a:ext cx="78867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53;p13">
            <a:extLst>
              <a:ext uri="{FF2B5EF4-FFF2-40B4-BE49-F238E27FC236}">
                <a16:creationId xmlns:a16="http://schemas.microsoft.com/office/drawing/2014/main" id="{ADC21867-6D1B-334C-B2FC-979E00127E66}"/>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CB90D7CF-3DDD-BD40-A14A-8B4978512527}"/>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68F48916-1F03-CF45-AE4A-DC2FB43B8930}"/>
              </a:ext>
            </a:extLst>
          </p:cNvPr>
          <p:cNvSpPr txBox="1">
            <a:spLocks noGrp="1"/>
          </p:cNvSpPr>
          <p:nvPr>
            <p:ph type="sldNum" idx="13"/>
          </p:nvPr>
        </p:nvSpPr>
        <p:spPr>
          <a:ln/>
        </p:spPr>
        <p:txBody>
          <a:bodyPr/>
          <a:lstStyle>
            <a:lvl1pPr>
              <a:defRPr/>
            </a:lvl1pPr>
          </a:lstStyle>
          <a:p>
            <a:pPr>
              <a:defRPr/>
            </a:pPr>
            <a:fld id="{FEE96572-3A67-1448-855E-4ED9A1111532}" type="slidenum">
              <a:rPr lang="fr-CA"/>
              <a:pPr>
                <a:defRPr/>
              </a:pPr>
              <a:t>‹#›</a:t>
            </a:fld>
            <a:endParaRPr lang="fr-CA"/>
          </a:p>
        </p:txBody>
      </p:sp>
    </p:spTree>
    <p:extLst>
      <p:ext uri="{BB962C8B-B14F-4D97-AF65-F5344CB8AC3E}">
        <p14:creationId xmlns:p14="http://schemas.microsoft.com/office/powerpoint/2010/main" val="16072951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8650" y="365127"/>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628650" y="1825625"/>
            <a:ext cx="3886200" cy="4351339"/>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0"/>
          <p:cNvSpPr txBox="1">
            <a:spLocks noGrp="1"/>
          </p:cNvSpPr>
          <p:nvPr>
            <p:ph type="body" idx="2"/>
          </p:nvPr>
        </p:nvSpPr>
        <p:spPr>
          <a:xfrm>
            <a:off x="4629150" y="1825625"/>
            <a:ext cx="3886200" cy="4351339"/>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53;p13">
            <a:extLst>
              <a:ext uri="{FF2B5EF4-FFF2-40B4-BE49-F238E27FC236}">
                <a16:creationId xmlns:a16="http://schemas.microsoft.com/office/drawing/2014/main" id="{BB1D3864-9DD8-7440-B5FA-28556B974391}"/>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CAE0CED0-ECE6-A247-89D5-924D101D2F6B}"/>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03221D5F-E617-2449-ADB9-905F3D5C93E1}"/>
              </a:ext>
            </a:extLst>
          </p:cNvPr>
          <p:cNvSpPr txBox="1">
            <a:spLocks noGrp="1"/>
          </p:cNvSpPr>
          <p:nvPr>
            <p:ph type="sldNum" idx="13"/>
          </p:nvPr>
        </p:nvSpPr>
        <p:spPr>
          <a:ln/>
        </p:spPr>
        <p:txBody>
          <a:bodyPr/>
          <a:lstStyle>
            <a:lvl1pPr>
              <a:defRPr/>
            </a:lvl1pPr>
          </a:lstStyle>
          <a:p>
            <a:pPr>
              <a:defRPr/>
            </a:pPr>
            <a:fld id="{87E40157-6A77-BC46-ACBF-2F4D51585270}" type="slidenum">
              <a:rPr lang="fr-CA"/>
              <a:pPr>
                <a:defRPr/>
              </a:pPr>
              <a:t>‹#›</a:t>
            </a:fld>
            <a:endParaRPr lang="fr-CA"/>
          </a:p>
        </p:txBody>
      </p:sp>
    </p:spTree>
    <p:extLst>
      <p:ext uri="{BB962C8B-B14F-4D97-AF65-F5344CB8AC3E}">
        <p14:creationId xmlns:p14="http://schemas.microsoft.com/office/powerpoint/2010/main" val="34291436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98"/>
        <p:cNvGrpSpPr/>
        <p:nvPr/>
      </p:nvGrpSpPr>
      <p:grpSpPr>
        <a:xfrm>
          <a:off x="0" y="0"/>
          <a:ext cx="0" cy="0"/>
          <a:chOff x="0" y="0"/>
          <a:chExt cx="0" cy="0"/>
        </a:xfrm>
      </p:grpSpPr>
      <p:sp>
        <p:nvSpPr>
          <p:cNvPr id="2" name="Google Shape;53;p13">
            <a:extLst>
              <a:ext uri="{FF2B5EF4-FFF2-40B4-BE49-F238E27FC236}">
                <a16:creationId xmlns:a16="http://schemas.microsoft.com/office/drawing/2014/main" id="{E93A65AA-B541-9944-B3D2-C218337184F3}"/>
              </a:ext>
            </a:extLst>
          </p:cNvPr>
          <p:cNvSpPr txBox="1">
            <a:spLocks noGrp="1"/>
          </p:cNvSpPr>
          <p:nvPr>
            <p:ph type="dt" idx="11"/>
          </p:nvPr>
        </p:nvSpPr>
        <p:spPr>
          <a:ln/>
        </p:spPr>
        <p:txBody>
          <a:bodyPr/>
          <a:lstStyle>
            <a:lvl1pPr>
              <a:defRPr/>
            </a:lvl1pPr>
          </a:lstStyle>
          <a:p>
            <a:pPr>
              <a:defRPr/>
            </a:pPr>
            <a:endParaRPr/>
          </a:p>
        </p:txBody>
      </p:sp>
      <p:sp>
        <p:nvSpPr>
          <p:cNvPr id="3" name="Google Shape;54;p13">
            <a:extLst>
              <a:ext uri="{FF2B5EF4-FFF2-40B4-BE49-F238E27FC236}">
                <a16:creationId xmlns:a16="http://schemas.microsoft.com/office/drawing/2014/main" id="{6232967E-3398-1A43-836B-8F43945E9C80}"/>
              </a:ext>
            </a:extLst>
          </p:cNvPr>
          <p:cNvSpPr txBox="1">
            <a:spLocks noGrp="1"/>
          </p:cNvSpPr>
          <p:nvPr>
            <p:ph type="ftr" idx="12"/>
          </p:nvPr>
        </p:nvSpPr>
        <p:spPr>
          <a:ln/>
        </p:spPr>
        <p:txBody>
          <a:bodyPr/>
          <a:lstStyle>
            <a:lvl1pPr>
              <a:defRPr/>
            </a:lvl1pPr>
          </a:lstStyle>
          <a:p>
            <a:pPr>
              <a:defRPr/>
            </a:pPr>
            <a:endParaRPr/>
          </a:p>
        </p:txBody>
      </p:sp>
      <p:sp>
        <p:nvSpPr>
          <p:cNvPr id="4" name="Google Shape;55;p13">
            <a:extLst>
              <a:ext uri="{FF2B5EF4-FFF2-40B4-BE49-F238E27FC236}">
                <a16:creationId xmlns:a16="http://schemas.microsoft.com/office/drawing/2014/main" id="{4123A684-865C-3448-BF28-DD72B643D167}"/>
              </a:ext>
            </a:extLst>
          </p:cNvPr>
          <p:cNvSpPr txBox="1">
            <a:spLocks noGrp="1"/>
          </p:cNvSpPr>
          <p:nvPr>
            <p:ph type="sldNum" idx="13"/>
          </p:nvPr>
        </p:nvSpPr>
        <p:spPr>
          <a:ln/>
        </p:spPr>
        <p:txBody>
          <a:bodyPr/>
          <a:lstStyle>
            <a:lvl1pPr>
              <a:defRPr/>
            </a:lvl1pPr>
          </a:lstStyle>
          <a:p>
            <a:pPr>
              <a:defRPr/>
            </a:pPr>
            <a:fld id="{CFE0708F-4FBD-8348-BFEA-13AE7EE4C2E2}" type="slidenum">
              <a:rPr lang="fr-CA"/>
              <a:pPr>
                <a:defRPr/>
              </a:pPr>
              <a:t>‹#›</a:t>
            </a:fld>
            <a:endParaRPr lang="fr-CA"/>
          </a:p>
        </p:txBody>
      </p:sp>
    </p:spTree>
    <p:extLst>
      <p:ext uri="{BB962C8B-B14F-4D97-AF65-F5344CB8AC3E}">
        <p14:creationId xmlns:p14="http://schemas.microsoft.com/office/powerpoint/2010/main" val="27203381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2"/>
          <p:cNvSpPr txBox="1">
            <a:spLocks noGrp="1"/>
          </p:cNvSpPr>
          <p:nvPr>
            <p:ph type="body" idx="1"/>
          </p:nvPr>
        </p:nvSpPr>
        <p:spPr>
          <a:xfrm>
            <a:off x="3887391" y="987428"/>
            <a:ext cx="462915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5" name="Google Shape;105;p22"/>
          <p:cNvSpPr txBox="1">
            <a:spLocks noGrp="1"/>
          </p:cNvSpPr>
          <p:nvPr>
            <p:ph type="body" idx="2"/>
          </p:nvPr>
        </p:nvSpPr>
        <p:spPr>
          <a:xfrm>
            <a:off x="629841" y="2057401"/>
            <a:ext cx="2949178"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53;p13">
            <a:extLst>
              <a:ext uri="{FF2B5EF4-FFF2-40B4-BE49-F238E27FC236}">
                <a16:creationId xmlns:a16="http://schemas.microsoft.com/office/drawing/2014/main" id="{1519C12B-583C-674E-AC07-A558EC19F3CB}"/>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20D1C6F9-232C-E748-BA04-4DEC7C293AE0}"/>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0A378312-2901-9C44-BD81-415A4F00E66A}"/>
              </a:ext>
            </a:extLst>
          </p:cNvPr>
          <p:cNvSpPr txBox="1">
            <a:spLocks noGrp="1"/>
          </p:cNvSpPr>
          <p:nvPr>
            <p:ph type="sldNum" idx="13"/>
          </p:nvPr>
        </p:nvSpPr>
        <p:spPr>
          <a:ln/>
        </p:spPr>
        <p:txBody>
          <a:bodyPr/>
          <a:lstStyle>
            <a:lvl1pPr>
              <a:defRPr/>
            </a:lvl1pPr>
          </a:lstStyle>
          <a:p>
            <a:pPr>
              <a:defRPr/>
            </a:pPr>
            <a:fld id="{EA1C6CFA-7C2D-454B-BFA3-482A60BF7A5F}" type="slidenum">
              <a:rPr lang="fr-CA"/>
              <a:pPr>
                <a:defRPr/>
              </a:pPr>
              <a:t>‹#›</a:t>
            </a:fld>
            <a:endParaRPr lang="fr-CA"/>
          </a:p>
        </p:txBody>
      </p:sp>
    </p:spTree>
    <p:extLst>
      <p:ext uri="{BB962C8B-B14F-4D97-AF65-F5344CB8AC3E}">
        <p14:creationId xmlns:p14="http://schemas.microsoft.com/office/powerpoint/2010/main" val="27375202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3"/>
          <p:cNvSpPr>
            <a:spLocks noGrp="1"/>
          </p:cNvSpPr>
          <p:nvPr>
            <p:ph type="pic" idx="2"/>
          </p:nvPr>
        </p:nvSpPr>
        <p:spPr>
          <a:xfrm>
            <a:off x="3887391" y="987428"/>
            <a:ext cx="4629150" cy="4873625"/>
          </a:xfrm>
          <a:prstGeom prst="rect">
            <a:avLst/>
          </a:prstGeom>
          <a:noFill/>
          <a:ln>
            <a:noFill/>
          </a:ln>
        </p:spPr>
      </p:sp>
      <p:sp>
        <p:nvSpPr>
          <p:cNvPr id="112" name="Google Shape;112;p23"/>
          <p:cNvSpPr txBox="1">
            <a:spLocks noGrp="1"/>
          </p:cNvSpPr>
          <p:nvPr>
            <p:ph type="body" idx="1"/>
          </p:nvPr>
        </p:nvSpPr>
        <p:spPr>
          <a:xfrm>
            <a:off x="629841" y="2057401"/>
            <a:ext cx="2949178"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53;p13">
            <a:extLst>
              <a:ext uri="{FF2B5EF4-FFF2-40B4-BE49-F238E27FC236}">
                <a16:creationId xmlns:a16="http://schemas.microsoft.com/office/drawing/2014/main" id="{2EF75215-19A2-AD4B-A018-3B18270A7B12}"/>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9F75F448-6124-1445-956D-0C5784011D61}"/>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7E500D85-DA33-6643-B2A3-E4F8455028D3}"/>
              </a:ext>
            </a:extLst>
          </p:cNvPr>
          <p:cNvSpPr txBox="1">
            <a:spLocks noGrp="1"/>
          </p:cNvSpPr>
          <p:nvPr>
            <p:ph type="sldNum" idx="13"/>
          </p:nvPr>
        </p:nvSpPr>
        <p:spPr>
          <a:ln/>
        </p:spPr>
        <p:txBody>
          <a:bodyPr/>
          <a:lstStyle>
            <a:lvl1pPr>
              <a:defRPr/>
            </a:lvl1pPr>
          </a:lstStyle>
          <a:p>
            <a:pPr>
              <a:defRPr/>
            </a:pPr>
            <a:fld id="{E1172BF7-62A5-B549-947B-BC13E5231B34}" type="slidenum">
              <a:rPr lang="fr-CA"/>
              <a:pPr>
                <a:defRPr/>
              </a:pPr>
              <a:t>‹#›</a:t>
            </a:fld>
            <a:endParaRPr lang="fr-CA"/>
          </a:p>
        </p:txBody>
      </p:sp>
    </p:spTree>
    <p:extLst>
      <p:ext uri="{BB962C8B-B14F-4D97-AF65-F5344CB8AC3E}">
        <p14:creationId xmlns:p14="http://schemas.microsoft.com/office/powerpoint/2010/main" val="18863269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8650" y="365127"/>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txBox="1">
            <a:spLocks noGrp="1"/>
          </p:cNvSpPr>
          <p:nvPr>
            <p:ph type="body" idx="1"/>
          </p:nvPr>
        </p:nvSpPr>
        <p:spPr>
          <a:xfrm rot="5400000">
            <a:off x="2396331" y="57945"/>
            <a:ext cx="4351339" cy="78867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202F4F4C-DD49-B642-9E80-8FE72E7C0073}"/>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6F397E08-F785-7E4A-A72B-5DD0E0AE1BC8}"/>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78651022-49D7-7C43-B613-A272A8CE9A52}"/>
              </a:ext>
            </a:extLst>
          </p:cNvPr>
          <p:cNvSpPr txBox="1">
            <a:spLocks noGrp="1"/>
          </p:cNvSpPr>
          <p:nvPr>
            <p:ph type="sldNum" idx="13"/>
          </p:nvPr>
        </p:nvSpPr>
        <p:spPr>
          <a:ln/>
        </p:spPr>
        <p:txBody>
          <a:bodyPr/>
          <a:lstStyle>
            <a:lvl1pPr>
              <a:defRPr/>
            </a:lvl1pPr>
          </a:lstStyle>
          <a:p>
            <a:pPr>
              <a:defRPr/>
            </a:pPr>
            <a:fld id="{522F0DFB-66DD-2E47-A312-C1932832B2AA}" type="slidenum">
              <a:rPr lang="fr-CA"/>
              <a:pPr>
                <a:defRPr/>
              </a:pPr>
              <a:t>‹#›</a:t>
            </a:fld>
            <a:endParaRPr lang="fr-CA"/>
          </a:p>
        </p:txBody>
      </p:sp>
    </p:spTree>
    <p:extLst>
      <p:ext uri="{BB962C8B-B14F-4D97-AF65-F5344CB8AC3E}">
        <p14:creationId xmlns:p14="http://schemas.microsoft.com/office/powerpoint/2010/main" val="5122259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rot="5400000">
            <a:off x="4623594" y="2285207"/>
            <a:ext cx="5811839" cy="197167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body" idx="1"/>
          </p:nvPr>
        </p:nvSpPr>
        <p:spPr>
          <a:xfrm rot="5400000">
            <a:off x="623094" y="370682"/>
            <a:ext cx="5811839" cy="5800725"/>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BB1216C9-C41A-8649-B27B-CCB538E18425}"/>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DEE72860-2891-F043-AB22-DC62C525F9CB}"/>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B594A5A1-335F-1747-A947-E8DBDD92A606}"/>
              </a:ext>
            </a:extLst>
          </p:cNvPr>
          <p:cNvSpPr txBox="1">
            <a:spLocks noGrp="1"/>
          </p:cNvSpPr>
          <p:nvPr>
            <p:ph type="sldNum" idx="13"/>
          </p:nvPr>
        </p:nvSpPr>
        <p:spPr>
          <a:ln/>
        </p:spPr>
        <p:txBody>
          <a:bodyPr/>
          <a:lstStyle>
            <a:lvl1pPr>
              <a:defRPr/>
            </a:lvl1pPr>
          </a:lstStyle>
          <a:p>
            <a:pPr>
              <a:defRPr/>
            </a:pPr>
            <a:fld id="{BD0D5D8E-0A30-5E49-9A72-9965BD766E7D}" type="slidenum">
              <a:rPr lang="fr-CA"/>
              <a:pPr>
                <a:defRPr/>
              </a:pPr>
              <a:t>‹#›</a:t>
            </a:fld>
            <a:endParaRPr lang="fr-CA"/>
          </a:p>
        </p:txBody>
      </p:sp>
    </p:spTree>
    <p:extLst>
      <p:ext uri="{BB962C8B-B14F-4D97-AF65-F5344CB8AC3E}">
        <p14:creationId xmlns:p14="http://schemas.microsoft.com/office/powerpoint/2010/main" val="41765575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Photo de contenu 2">
  <p:cSld name="Photo de contenu 2">
    <p:spTree>
      <p:nvGrpSpPr>
        <p:cNvPr id="1" name="Shape 38"/>
        <p:cNvGrpSpPr/>
        <p:nvPr/>
      </p:nvGrpSpPr>
      <p:grpSpPr>
        <a:xfrm>
          <a:off x="0" y="0"/>
          <a:ext cx="0" cy="0"/>
          <a:chOff x="0" y="0"/>
          <a:chExt cx="0" cy="0"/>
        </a:xfrm>
      </p:grpSpPr>
      <p:sp>
        <p:nvSpPr>
          <p:cNvPr id="39" name="Google Shape;39;p6"/>
          <p:cNvSpPr>
            <a:spLocks noGrp="1"/>
          </p:cNvSpPr>
          <p:nvPr>
            <p:ph type="pic" idx="2"/>
          </p:nvPr>
        </p:nvSpPr>
        <p:spPr>
          <a:xfrm>
            <a:off x="4712019" y="432000"/>
            <a:ext cx="4133850" cy="5760000"/>
          </a:xfrm>
          <a:prstGeom prst="rect">
            <a:avLst/>
          </a:prstGeom>
          <a:no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40" name="Google Shape;40;p6"/>
          <p:cNvSpPr txBox="1">
            <a:spLocks noGrp="1"/>
          </p:cNvSpPr>
          <p:nvPr>
            <p:ph type="title"/>
          </p:nvPr>
        </p:nvSpPr>
        <p:spPr>
          <a:xfrm>
            <a:off x="324000" y="432000"/>
            <a:ext cx="4104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2400"/>
              <a:buFont typeface="Corbel"/>
              <a:buNone/>
              <a:defRPr sz="18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323851" y="1008000"/>
            <a:ext cx="4104000"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6"/>
          <p:cNvSpPr txBox="1">
            <a:spLocks noGrp="1"/>
          </p:cNvSpPr>
          <p:nvPr>
            <p:ph type="body" idx="3"/>
          </p:nvPr>
        </p:nvSpPr>
        <p:spPr>
          <a:xfrm>
            <a:off x="324000" y="1511566"/>
            <a:ext cx="4104000" cy="4680434"/>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 name="Google Shape;16;p1">
            <a:extLst>
              <a:ext uri="{FF2B5EF4-FFF2-40B4-BE49-F238E27FC236}">
                <a16:creationId xmlns:a16="http://schemas.microsoft.com/office/drawing/2014/main" id="{328B8A3B-5D09-0A4F-8337-D11034BE0783}"/>
              </a:ext>
            </a:extLst>
          </p:cNvPr>
          <p:cNvSpPr txBox="1">
            <a:spLocks noGrp="1"/>
          </p:cNvSpPr>
          <p:nvPr>
            <p:ph type="ftr" idx="10"/>
          </p:nvPr>
        </p:nvSpPr>
        <p:spPr/>
        <p:txBody>
          <a:bodyPr/>
          <a:lstStyle>
            <a:lvl1pPr>
              <a:defRPr/>
            </a:lvl1pPr>
          </a:lstStyle>
          <a:p>
            <a:pPr>
              <a:defRPr/>
            </a:pPr>
            <a:endParaRPr/>
          </a:p>
        </p:txBody>
      </p:sp>
      <p:sp>
        <p:nvSpPr>
          <p:cNvPr id="7" name="Google Shape;17;p1">
            <a:extLst>
              <a:ext uri="{FF2B5EF4-FFF2-40B4-BE49-F238E27FC236}">
                <a16:creationId xmlns:a16="http://schemas.microsoft.com/office/drawing/2014/main" id="{E2C04E01-9969-824C-B246-2C65AD62D17F}"/>
              </a:ext>
            </a:extLst>
          </p:cNvPr>
          <p:cNvSpPr>
            <a:spLocks noGrp="1"/>
          </p:cNvSpPr>
          <p:nvPr>
            <p:ph type="sldNum" idx="11"/>
          </p:nvPr>
        </p:nvSpPr>
        <p:spPr/>
        <p:txBody>
          <a:bodyPr/>
          <a:lstStyle>
            <a:lvl1pPr>
              <a:defRPr/>
            </a:lvl1pPr>
          </a:lstStyle>
          <a:p>
            <a:pPr>
              <a:defRPr/>
            </a:pPr>
            <a:fld id="{98E9E6AD-E954-CC43-9CBE-78E1B7365A3D}" type="slidenum">
              <a:rPr lang="fr-CA"/>
              <a:pPr>
                <a:defRPr/>
              </a:pPr>
              <a:t>‹#›</a:t>
            </a:fld>
            <a:endParaRPr lang="fr-CA"/>
          </a:p>
        </p:txBody>
      </p:sp>
    </p:spTree>
    <p:extLst>
      <p:ext uri="{BB962C8B-B14F-4D97-AF65-F5344CB8AC3E}">
        <p14:creationId xmlns:p14="http://schemas.microsoft.com/office/powerpoint/2010/main" val="27511169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146320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42940041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964202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9760025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44797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374515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8894233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7539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5550845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6248528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468523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49774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9114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365593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36045665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8"/>
        <p:cNvGrpSpPr/>
        <p:nvPr/>
      </p:nvGrpSpPr>
      <p:grpSpPr>
        <a:xfrm>
          <a:off x="0" y="0"/>
          <a:ext cx="0" cy="0"/>
          <a:chOff x="0" y="0"/>
          <a:chExt cx="0" cy="0"/>
        </a:xfrm>
      </p:grpSpPr>
      <p:sp>
        <p:nvSpPr>
          <p:cNvPr id="19" name="Google Shape;19;p2"/>
          <p:cNvSpPr>
            <a:spLocks noGrp="1"/>
          </p:cNvSpPr>
          <p:nvPr>
            <p:ph type="pic" idx="2"/>
          </p:nvPr>
        </p:nvSpPr>
        <p:spPr>
          <a:xfrm>
            <a:off x="3" y="0"/>
            <a:ext cx="7991591" cy="6858000"/>
          </a:xfrm>
          <a:prstGeom prst="rect">
            <a:avLst/>
          </a:prstGeom>
          <a:solidFill>
            <a:srgbClr val="F2F2F2"/>
          </a:solidFill>
          <a:ln>
            <a:noFill/>
          </a:ln>
        </p:spPr>
        <p:txBody>
          <a:bodyPr spcFirstLastPara="1" tIns="2160000"/>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20" name="Google Shape;20;p2"/>
          <p:cNvSpPr>
            <a:spLocks noGrp="1"/>
          </p:cNvSpPr>
          <p:nvPr>
            <p:ph type="ctrTitle"/>
          </p:nvPr>
        </p:nvSpPr>
        <p:spPr>
          <a:xfrm>
            <a:off x="711222" y="3271762"/>
            <a:ext cx="3344825"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lIns="180000" tIns="288000" rIns="180000" bIns="180000" anchor="t"/>
          <a:lstStyle>
            <a:lvl1pPr lvl="0" algn="l">
              <a:lnSpc>
                <a:spcPct val="90909"/>
              </a:lnSpc>
              <a:spcBef>
                <a:spcPts val="0"/>
              </a:spcBef>
              <a:spcAft>
                <a:spcPts val="0"/>
              </a:spcAft>
              <a:buClr>
                <a:srgbClr val="F2F2F2"/>
              </a:buClr>
              <a:buSzPts val="4400"/>
              <a:buFont typeface="Corbel"/>
              <a:buNone/>
              <a:defRPr sz="33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847727" y="5250499"/>
            <a:ext cx="3000375" cy="997905"/>
          </a:xfrm>
          <a:prstGeom prst="rect">
            <a:avLst/>
          </a:prstGeom>
          <a:noFill/>
          <a:ln>
            <a:noFill/>
          </a:ln>
        </p:spPr>
        <p:txBody>
          <a:bodyPr spcFirstLastPara="1"/>
          <a:lstStyle>
            <a:lvl1pPr lvl="0" algn="l">
              <a:lnSpc>
                <a:spcPct val="90000"/>
              </a:lnSpc>
              <a:spcBef>
                <a:spcPts val="750"/>
              </a:spcBef>
              <a:spcAft>
                <a:spcPts val="0"/>
              </a:spcAft>
              <a:buClr>
                <a:srgbClr val="F2F2F2"/>
              </a:buClr>
              <a:buSzPts val="2100"/>
              <a:buNone/>
              <a:defRPr sz="1575">
                <a:solidFill>
                  <a:srgbClr val="F2F2F2"/>
                </a:solidFill>
              </a:defRPr>
            </a:lvl1pPr>
            <a:lvl2pPr lvl="1" algn="ctr">
              <a:lnSpc>
                <a:spcPct val="90000"/>
              </a:lnSpc>
              <a:spcBef>
                <a:spcPts val="375"/>
              </a:spcBef>
              <a:spcAft>
                <a:spcPts val="0"/>
              </a:spcAft>
              <a:buClr>
                <a:srgbClr val="3F3F3F"/>
              </a:buClr>
              <a:buSzPts val="2000"/>
              <a:buNone/>
              <a:defRPr sz="1500"/>
            </a:lvl2pPr>
            <a:lvl3pPr lvl="2" algn="ctr">
              <a:lnSpc>
                <a:spcPct val="90000"/>
              </a:lnSpc>
              <a:spcBef>
                <a:spcPts val="375"/>
              </a:spcBef>
              <a:spcAft>
                <a:spcPts val="0"/>
              </a:spcAft>
              <a:buClr>
                <a:srgbClr val="3F3F3F"/>
              </a:buClr>
              <a:buSzPts val="1800"/>
              <a:buNone/>
              <a:defRPr sz="1350"/>
            </a:lvl3pPr>
            <a:lvl4pPr lvl="3" algn="ctr">
              <a:lnSpc>
                <a:spcPct val="90000"/>
              </a:lnSpc>
              <a:spcBef>
                <a:spcPts val="375"/>
              </a:spcBef>
              <a:spcAft>
                <a:spcPts val="0"/>
              </a:spcAft>
              <a:buClr>
                <a:srgbClr val="3F3F3F"/>
              </a:buClr>
              <a:buSzPts val="1600"/>
              <a:buNone/>
              <a:defRPr sz="1200"/>
            </a:lvl4pPr>
            <a:lvl5pPr lvl="4" algn="ctr">
              <a:lnSpc>
                <a:spcPct val="90000"/>
              </a:lnSpc>
              <a:spcBef>
                <a:spcPts val="375"/>
              </a:spcBef>
              <a:spcAft>
                <a:spcPts val="0"/>
              </a:spcAft>
              <a:buClr>
                <a:srgbClr val="3F3F3F"/>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20339477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Diapositive de séparation 2">
  <p:cSld name="Diapositive de séparation 2">
    <p:spTree>
      <p:nvGrpSpPr>
        <p:cNvPr id="1" name="Shape 22"/>
        <p:cNvGrpSpPr/>
        <p:nvPr/>
      </p:nvGrpSpPr>
      <p:grpSpPr>
        <a:xfrm>
          <a:off x="0" y="0"/>
          <a:ext cx="0" cy="0"/>
          <a:chOff x="0" y="0"/>
          <a:chExt cx="0" cy="0"/>
        </a:xfrm>
      </p:grpSpPr>
      <p:sp>
        <p:nvSpPr>
          <p:cNvPr id="23" name="Google Shape;23;p3"/>
          <p:cNvSpPr>
            <a:spLocks noGrp="1"/>
          </p:cNvSpPr>
          <p:nvPr>
            <p:ph type="pic" idx="2"/>
          </p:nvPr>
        </p:nvSpPr>
        <p:spPr>
          <a:xfrm>
            <a:off x="-1" y="0"/>
            <a:ext cx="8846344" cy="6858000"/>
          </a:xfrm>
          <a:prstGeom prst="rect">
            <a:avLst/>
          </a:prstGeom>
          <a:solidFill>
            <a:srgbClr val="F2F2F2"/>
          </a:solidFill>
          <a:ln>
            <a:noFill/>
          </a:ln>
        </p:spPr>
        <p:txBody>
          <a:bodyPr spcFirstLastPara="1" tIns="864000"/>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24" name="Google Shape;24;p3"/>
          <p:cNvSpPr>
            <a:spLocks noGrp="1"/>
          </p:cNvSpPr>
          <p:nvPr>
            <p:ph type="ctrTitle"/>
          </p:nvPr>
        </p:nvSpPr>
        <p:spPr>
          <a:xfrm>
            <a:off x="2899590" y="1816514"/>
            <a:ext cx="3344825"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lIns="180000" tIns="288000" rIns="180000" bIns="180000" anchor="t"/>
          <a:lstStyle>
            <a:lvl1pPr lvl="0" algn="l">
              <a:lnSpc>
                <a:spcPct val="111111"/>
              </a:lnSpc>
              <a:spcBef>
                <a:spcPts val="0"/>
              </a:spcBef>
              <a:spcAft>
                <a:spcPts val="0"/>
              </a:spcAft>
              <a:buClr>
                <a:srgbClr val="F2F2F2"/>
              </a:buClr>
              <a:buSzPts val="3600"/>
              <a:buFont typeface="Corbel"/>
              <a:buNone/>
              <a:defRPr sz="27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3036095" y="3795251"/>
            <a:ext cx="3000375" cy="997905"/>
          </a:xfrm>
          <a:prstGeom prst="rect">
            <a:avLst/>
          </a:prstGeom>
          <a:noFill/>
          <a:ln>
            <a:noFill/>
          </a:ln>
        </p:spPr>
        <p:txBody>
          <a:bodyPr spcFirstLastPara="1"/>
          <a:lstStyle>
            <a:lvl1pPr lvl="0" algn="l">
              <a:lnSpc>
                <a:spcPct val="90000"/>
              </a:lnSpc>
              <a:spcBef>
                <a:spcPts val="750"/>
              </a:spcBef>
              <a:spcAft>
                <a:spcPts val="0"/>
              </a:spcAft>
              <a:buClr>
                <a:srgbClr val="F2F2F2"/>
              </a:buClr>
              <a:buSzPts val="2100"/>
              <a:buNone/>
              <a:defRPr sz="1575">
                <a:solidFill>
                  <a:srgbClr val="F2F2F2"/>
                </a:solidFill>
              </a:defRPr>
            </a:lvl1pPr>
            <a:lvl2pPr lvl="1" algn="ctr">
              <a:lnSpc>
                <a:spcPct val="90000"/>
              </a:lnSpc>
              <a:spcBef>
                <a:spcPts val="375"/>
              </a:spcBef>
              <a:spcAft>
                <a:spcPts val="0"/>
              </a:spcAft>
              <a:buClr>
                <a:srgbClr val="3F3F3F"/>
              </a:buClr>
              <a:buSzPts val="2000"/>
              <a:buNone/>
              <a:defRPr sz="1500"/>
            </a:lvl2pPr>
            <a:lvl3pPr lvl="2" algn="ctr">
              <a:lnSpc>
                <a:spcPct val="90000"/>
              </a:lnSpc>
              <a:spcBef>
                <a:spcPts val="375"/>
              </a:spcBef>
              <a:spcAft>
                <a:spcPts val="0"/>
              </a:spcAft>
              <a:buClr>
                <a:srgbClr val="3F3F3F"/>
              </a:buClr>
              <a:buSzPts val="1800"/>
              <a:buNone/>
              <a:defRPr sz="1350"/>
            </a:lvl3pPr>
            <a:lvl4pPr lvl="3" algn="ctr">
              <a:lnSpc>
                <a:spcPct val="90000"/>
              </a:lnSpc>
              <a:spcBef>
                <a:spcPts val="375"/>
              </a:spcBef>
              <a:spcAft>
                <a:spcPts val="0"/>
              </a:spcAft>
              <a:buClr>
                <a:srgbClr val="3F3F3F"/>
              </a:buClr>
              <a:buSzPts val="1600"/>
              <a:buNone/>
              <a:defRPr sz="1200"/>
            </a:lvl4pPr>
            <a:lvl5pPr lvl="4" algn="ctr">
              <a:lnSpc>
                <a:spcPct val="90000"/>
              </a:lnSpc>
              <a:spcBef>
                <a:spcPts val="375"/>
              </a:spcBef>
              <a:spcAft>
                <a:spcPts val="0"/>
              </a:spcAft>
              <a:buClr>
                <a:srgbClr val="3F3F3F"/>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5" name="Google Shape;16;p1">
            <a:extLst>
              <a:ext uri="{FF2B5EF4-FFF2-40B4-BE49-F238E27FC236}">
                <a16:creationId xmlns:a16="http://schemas.microsoft.com/office/drawing/2014/main" id="{ED1FABE1-C91F-2441-817E-7DB70C0D242C}"/>
              </a:ext>
            </a:extLst>
          </p:cNvPr>
          <p:cNvSpPr txBox="1">
            <a:spLocks noGrp="1"/>
          </p:cNvSpPr>
          <p:nvPr>
            <p:ph type="ftr" idx="12"/>
          </p:nvPr>
        </p:nvSpPr>
        <p:spPr>
          <a:ln/>
        </p:spPr>
        <p:txBody>
          <a:bodyPr/>
          <a:lstStyle>
            <a:lvl1pPr>
              <a:defRPr/>
            </a:lvl1pPr>
          </a:lstStyle>
          <a:p>
            <a:pPr>
              <a:defRPr/>
            </a:pPr>
            <a:endParaRPr/>
          </a:p>
        </p:txBody>
      </p:sp>
      <p:sp>
        <p:nvSpPr>
          <p:cNvPr id="6" name="Google Shape;17;p1">
            <a:extLst>
              <a:ext uri="{FF2B5EF4-FFF2-40B4-BE49-F238E27FC236}">
                <a16:creationId xmlns:a16="http://schemas.microsoft.com/office/drawing/2014/main" id="{0833A73F-B7A4-BF49-8D42-60FA7E1899CE}"/>
              </a:ext>
            </a:extLst>
          </p:cNvPr>
          <p:cNvSpPr>
            <a:spLocks noGrp="1"/>
          </p:cNvSpPr>
          <p:nvPr>
            <p:ph type="sldNum" idx="13"/>
          </p:nvPr>
        </p:nvSpPr>
        <p:spPr/>
        <p:txBody>
          <a:bodyPr/>
          <a:lstStyle>
            <a:lvl1pPr>
              <a:defRPr/>
            </a:lvl1pPr>
          </a:lstStyle>
          <a:p>
            <a:pPr>
              <a:defRPr/>
            </a:pPr>
            <a:fld id="{82B5F8F1-BC14-FA46-9B79-1C89E6982144}" type="slidenum">
              <a:rPr lang="fr-CA"/>
              <a:pPr>
                <a:defRPr/>
              </a:pPr>
              <a:t>‹#›</a:t>
            </a:fld>
            <a:endParaRPr lang="fr-CA"/>
          </a:p>
        </p:txBody>
      </p:sp>
    </p:spTree>
    <p:extLst>
      <p:ext uri="{BB962C8B-B14F-4D97-AF65-F5344CB8AC3E}">
        <p14:creationId xmlns:p14="http://schemas.microsoft.com/office/powerpoint/2010/main" val="13816761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35"/>
        <p:cNvGrpSpPr/>
        <p:nvPr/>
      </p:nvGrpSpPr>
      <p:grpSpPr>
        <a:xfrm>
          <a:off x="0" y="0"/>
          <a:ext cx="0" cy="0"/>
          <a:chOff x="0" y="0"/>
          <a:chExt cx="0" cy="0"/>
        </a:xfrm>
      </p:grpSpPr>
      <p:sp>
        <p:nvSpPr>
          <p:cNvPr id="2" name="Google Shape;16;p1">
            <a:extLst>
              <a:ext uri="{FF2B5EF4-FFF2-40B4-BE49-F238E27FC236}">
                <a16:creationId xmlns:a16="http://schemas.microsoft.com/office/drawing/2014/main" id="{670C48AD-A3EE-E84B-9DFD-94FCBB1A99D2}"/>
              </a:ext>
            </a:extLst>
          </p:cNvPr>
          <p:cNvSpPr txBox="1">
            <a:spLocks noGrp="1"/>
          </p:cNvSpPr>
          <p:nvPr>
            <p:ph type="ftr" idx="12"/>
          </p:nvPr>
        </p:nvSpPr>
        <p:spPr>
          <a:ln/>
        </p:spPr>
        <p:txBody>
          <a:bodyPr/>
          <a:lstStyle>
            <a:lvl1pPr>
              <a:defRPr/>
            </a:lvl1pPr>
          </a:lstStyle>
          <a:p>
            <a:pPr>
              <a:defRPr/>
            </a:pPr>
            <a:endParaRPr/>
          </a:p>
        </p:txBody>
      </p:sp>
      <p:sp>
        <p:nvSpPr>
          <p:cNvPr id="3" name="Google Shape;17;p1">
            <a:extLst>
              <a:ext uri="{FF2B5EF4-FFF2-40B4-BE49-F238E27FC236}">
                <a16:creationId xmlns:a16="http://schemas.microsoft.com/office/drawing/2014/main" id="{20496E10-D337-E840-B32A-AD6EFCF0AD73}"/>
              </a:ext>
            </a:extLst>
          </p:cNvPr>
          <p:cNvSpPr>
            <a:spLocks noGrp="1"/>
          </p:cNvSpPr>
          <p:nvPr>
            <p:ph type="sldNum" idx="13"/>
          </p:nvPr>
        </p:nvSpPr>
        <p:spPr/>
        <p:txBody>
          <a:bodyPr/>
          <a:lstStyle>
            <a:lvl1pPr>
              <a:defRPr/>
            </a:lvl1pPr>
          </a:lstStyle>
          <a:p>
            <a:pPr>
              <a:defRPr/>
            </a:pPr>
            <a:fld id="{8F2BBD25-E4B6-8447-BC32-4D606A56787A}" type="slidenum">
              <a:rPr lang="fr-CA"/>
              <a:pPr>
                <a:defRPr/>
              </a:pPr>
              <a:t>‹#›</a:t>
            </a:fld>
            <a:endParaRPr lang="fr-CA"/>
          </a:p>
        </p:txBody>
      </p:sp>
    </p:spTree>
    <p:extLst>
      <p:ext uri="{BB962C8B-B14F-4D97-AF65-F5344CB8AC3E}">
        <p14:creationId xmlns:p14="http://schemas.microsoft.com/office/powerpoint/2010/main" val="10118883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Diapositive de remerciements">
  <p:cSld name="Diapositive de remerciements">
    <p:spTree>
      <p:nvGrpSpPr>
        <p:cNvPr id="1" name="Shape 45"/>
        <p:cNvGrpSpPr/>
        <p:nvPr/>
      </p:nvGrpSpPr>
      <p:grpSpPr>
        <a:xfrm>
          <a:off x="0" y="0"/>
          <a:ext cx="0" cy="0"/>
          <a:chOff x="0" y="0"/>
          <a:chExt cx="0" cy="0"/>
        </a:xfrm>
      </p:grpSpPr>
      <p:sp>
        <p:nvSpPr>
          <p:cNvPr id="8" name="Google Shape;46;p7">
            <a:extLst>
              <a:ext uri="{FF2B5EF4-FFF2-40B4-BE49-F238E27FC236}">
                <a16:creationId xmlns:a16="http://schemas.microsoft.com/office/drawing/2014/main" id="{2B83313D-23BC-E947-8CCC-2FEC9471FEA9}"/>
              </a:ext>
            </a:extLst>
          </p:cNvPr>
          <p:cNvSpPr/>
          <p:nvPr/>
        </p:nvSpPr>
        <p:spPr>
          <a:xfrm>
            <a:off x="8845550" y="0"/>
            <a:ext cx="263525" cy="6858000"/>
          </a:xfrm>
          <a:prstGeom prst="rect">
            <a:avLst/>
          </a:prstGeom>
          <a:solidFill>
            <a:schemeClr val="lt1"/>
          </a:solidFill>
          <a:ln>
            <a:noFill/>
          </a:ln>
        </p:spPr>
        <p:txBody>
          <a:bodyPr spcFirstLastPara="1" lIns="68569" tIns="34275" rIns="68569" bIns="34275" anchor="ctr"/>
          <a:lstStyle/>
          <a:p>
            <a:pPr algn="ctr">
              <a:spcBef>
                <a:spcPts val="0"/>
              </a:spcBef>
              <a:spcAft>
                <a:spcPts val="0"/>
              </a:spcAft>
              <a:defRPr/>
            </a:pPr>
            <a:endParaRPr sz="1350">
              <a:solidFill>
                <a:schemeClr val="lt1"/>
              </a:solidFill>
              <a:latin typeface="Calibri"/>
              <a:ea typeface="Calibri"/>
              <a:cs typeface="Calibri"/>
              <a:sym typeface="Calibri"/>
            </a:endParaRPr>
          </a:p>
        </p:txBody>
      </p:sp>
      <p:sp>
        <p:nvSpPr>
          <p:cNvPr id="9" name="Google Shape;47;p7">
            <a:extLst>
              <a:ext uri="{FF2B5EF4-FFF2-40B4-BE49-F238E27FC236}">
                <a16:creationId xmlns:a16="http://schemas.microsoft.com/office/drawing/2014/main" id="{F022FACD-5311-044B-9A4E-BF3FE0D5D6CD}"/>
              </a:ext>
            </a:extLst>
          </p:cNvPr>
          <p:cNvSpPr/>
          <p:nvPr/>
        </p:nvSpPr>
        <p:spPr>
          <a:xfrm rot="5400000">
            <a:off x="5697538" y="3411537"/>
            <a:ext cx="6858000" cy="34925"/>
          </a:xfrm>
          <a:prstGeom prst="rect">
            <a:avLst/>
          </a:prstGeom>
          <a:solidFill>
            <a:schemeClr val="lt1"/>
          </a:solidFill>
          <a:ln>
            <a:noFill/>
          </a:ln>
        </p:spPr>
        <p:txBody>
          <a:bodyPr spcFirstLastPara="1" lIns="68569" tIns="34275" rIns="68569" bIns="34275" anchor="ctr"/>
          <a:lstStyle/>
          <a:p>
            <a:pPr algn="ctr">
              <a:spcBef>
                <a:spcPts val="0"/>
              </a:spcBef>
              <a:spcAft>
                <a:spcPts val="0"/>
              </a:spcAft>
              <a:defRPr/>
            </a:pPr>
            <a:endParaRPr sz="1350">
              <a:solidFill>
                <a:schemeClr val="lt1"/>
              </a:solidFill>
              <a:latin typeface="Calibri"/>
              <a:ea typeface="Calibri"/>
              <a:cs typeface="Calibri"/>
              <a:sym typeface="Calibri"/>
            </a:endParaRPr>
          </a:p>
        </p:txBody>
      </p:sp>
      <p:sp>
        <p:nvSpPr>
          <p:cNvPr id="48" name="Google Shape;48;p7"/>
          <p:cNvSpPr>
            <a:spLocks noGrp="1"/>
          </p:cNvSpPr>
          <p:nvPr>
            <p:ph type="pic" idx="2"/>
          </p:nvPr>
        </p:nvSpPr>
        <p:spPr>
          <a:xfrm>
            <a:off x="3" y="0"/>
            <a:ext cx="7991591" cy="6858000"/>
          </a:xfrm>
          <a:prstGeom prst="rect">
            <a:avLst/>
          </a:prstGeom>
          <a:solidFill>
            <a:srgbClr val="F2F2F2"/>
          </a:solidFill>
          <a:ln>
            <a:noFill/>
          </a:ln>
        </p:spPr>
        <p:txBody>
          <a:bodyPr spcFirstLastPara="1" tIns="2160000"/>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49" name="Google Shape;49;p7"/>
          <p:cNvSpPr>
            <a:spLocks noGrp="1"/>
          </p:cNvSpPr>
          <p:nvPr>
            <p:ph type="ctrTitle"/>
          </p:nvPr>
        </p:nvSpPr>
        <p:spPr>
          <a:xfrm>
            <a:off x="5568972" y="2834640"/>
            <a:ext cx="3344825" cy="2720356"/>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lIns="180000" tIns="288000" rIns="180000" bIns="180000" anchor="t"/>
          <a:lstStyle>
            <a:lvl1pPr lvl="0" algn="l">
              <a:lnSpc>
                <a:spcPct val="111111"/>
              </a:lnSpc>
              <a:spcBef>
                <a:spcPts val="0"/>
              </a:spcBef>
              <a:spcAft>
                <a:spcPts val="0"/>
              </a:spcAft>
              <a:buClr>
                <a:srgbClr val="F2F2F2"/>
              </a:buClr>
              <a:buSzPts val="3600"/>
              <a:buFont typeface="Corbel"/>
              <a:buNone/>
              <a:defRPr sz="27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6026137" y="3859066"/>
            <a:ext cx="2641136" cy="288000"/>
          </a:xfrm>
          <a:prstGeom prst="rect">
            <a:avLst/>
          </a:prstGeom>
          <a:noFill/>
          <a:ln>
            <a:noFill/>
          </a:ln>
        </p:spPr>
        <p:txBody>
          <a:bodyPr spcFirstLastPara="1"/>
          <a:lstStyle>
            <a:lvl1pPr marL="342900" lvl="0" indent="-171450" algn="l">
              <a:lnSpc>
                <a:spcPct val="90000"/>
              </a:lnSpc>
              <a:spcBef>
                <a:spcPts val="750"/>
              </a:spcBef>
              <a:spcAft>
                <a:spcPts val="0"/>
              </a:spcAft>
              <a:buClr>
                <a:srgbClr val="F2F2F2"/>
              </a:buClr>
              <a:buSzPts val="1800"/>
              <a:buNone/>
              <a:defRPr>
                <a:solidFill>
                  <a:srgbClr val="F2F2F2"/>
                </a:solidFill>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6026137" y="4220189"/>
            <a:ext cx="2641136" cy="288000"/>
          </a:xfrm>
          <a:prstGeom prst="rect">
            <a:avLst/>
          </a:prstGeom>
          <a:noFill/>
          <a:ln>
            <a:noFill/>
          </a:ln>
        </p:spPr>
        <p:txBody>
          <a:bodyPr spcFirstLastPara="1"/>
          <a:lstStyle>
            <a:lvl1pPr marL="342900" lvl="0" indent="-171450" algn="l">
              <a:lnSpc>
                <a:spcPct val="90000"/>
              </a:lnSpc>
              <a:spcBef>
                <a:spcPts val="750"/>
              </a:spcBef>
              <a:spcAft>
                <a:spcPts val="0"/>
              </a:spcAft>
              <a:buClr>
                <a:srgbClr val="F2F2F2"/>
              </a:buClr>
              <a:buSzPts val="1800"/>
              <a:buNone/>
              <a:defRPr>
                <a:solidFill>
                  <a:srgbClr val="F2F2F2"/>
                </a:solidFill>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 name="Google Shape;52;p7"/>
          <p:cNvSpPr txBox="1">
            <a:spLocks noGrp="1"/>
          </p:cNvSpPr>
          <p:nvPr>
            <p:ph type="body" idx="4"/>
          </p:nvPr>
        </p:nvSpPr>
        <p:spPr>
          <a:xfrm>
            <a:off x="6026137" y="4581312"/>
            <a:ext cx="2641136" cy="288000"/>
          </a:xfrm>
          <a:prstGeom prst="rect">
            <a:avLst/>
          </a:prstGeom>
          <a:noFill/>
          <a:ln>
            <a:noFill/>
          </a:ln>
        </p:spPr>
        <p:txBody>
          <a:bodyPr spcFirstLastPara="1"/>
          <a:lstStyle>
            <a:lvl1pPr marL="342900" lvl="0" indent="-171450" algn="l">
              <a:lnSpc>
                <a:spcPct val="90000"/>
              </a:lnSpc>
              <a:spcBef>
                <a:spcPts val="750"/>
              </a:spcBef>
              <a:spcAft>
                <a:spcPts val="0"/>
              </a:spcAft>
              <a:buClr>
                <a:srgbClr val="F2F2F2"/>
              </a:buClr>
              <a:buSzPts val="1800"/>
              <a:buNone/>
              <a:defRPr>
                <a:solidFill>
                  <a:srgbClr val="F2F2F2"/>
                </a:solidFill>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3" name="Google Shape;53;p7"/>
          <p:cNvSpPr txBox="1">
            <a:spLocks noGrp="1"/>
          </p:cNvSpPr>
          <p:nvPr>
            <p:ph type="body" idx="5"/>
          </p:nvPr>
        </p:nvSpPr>
        <p:spPr>
          <a:xfrm>
            <a:off x="6026137" y="4942435"/>
            <a:ext cx="2641136" cy="288000"/>
          </a:xfrm>
          <a:prstGeom prst="rect">
            <a:avLst/>
          </a:prstGeom>
          <a:noFill/>
          <a:ln>
            <a:noFill/>
          </a:ln>
        </p:spPr>
        <p:txBody>
          <a:bodyPr spcFirstLastPara="1"/>
          <a:lstStyle>
            <a:lvl1pPr marL="342900" lvl="0" indent="-171450" algn="l">
              <a:lnSpc>
                <a:spcPct val="90000"/>
              </a:lnSpc>
              <a:spcBef>
                <a:spcPts val="750"/>
              </a:spcBef>
              <a:spcAft>
                <a:spcPts val="0"/>
              </a:spcAft>
              <a:buClr>
                <a:srgbClr val="F2F2F2"/>
              </a:buClr>
              <a:buSzPts val="1800"/>
              <a:buNone/>
              <a:defRPr>
                <a:solidFill>
                  <a:srgbClr val="F2F2F2"/>
                </a:solidFill>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380508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re uniquement">
  <p:cSld name="Titre uniquemen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324000" y="432000"/>
            <a:ext cx="8496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16;p1">
            <a:extLst>
              <a:ext uri="{FF2B5EF4-FFF2-40B4-BE49-F238E27FC236}">
                <a16:creationId xmlns:a16="http://schemas.microsoft.com/office/drawing/2014/main" id="{34E9BD38-8246-CD4A-8313-E9B6EF6AE88A}"/>
              </a:ext>
            </a:extLst>
          </p:cNvPr>
          <p:cNvSpPr txBox="1">
            <a:spLocks noGrp="1"/>
          </p:cNvSpPr>
          <p:nvPr>
            <p:ph type="ftr" idx="12"/>
          </p:nvPr>
        </p:nvSpPr>
        <p:spPr>
          <a:ln/>
        </p:spPr>
        <p:txBody>
          <a:bodyPr/>
          <a:lstStyle>
            <a:lvl1pPr>
              <a:defRPr/>
            </a:lvl1pPr>
          </a:lstStyle>
          <a:p>
            <a:pPr>
              <a:defRPr/>
            </a:pPr>
            <a:endParaRPr/>
          </a:p>
        </p:txBody>
      </p:sp>
      <p:sp>
        <p:nvSpPr>
          <p:cNvPr id="5" name="Google Shape;17;p1">
            <a:extLst>
              <a:ext uri="{FF2B5EF4-FFF2-40B4-BE49-F238E27FC236}">
                <a16:creationId xmlns:a16="http://schemas.microsoft.com/office/drawing/2014/main" id="{889939BA-216E-514B-AA2E-22A9801DE65E}"/>
              </a:ext>
            </a:extLst>
          </p:cNvPr>
          <p:cNvSpPr>
            <a:spLocks noGrp="1"/>
          </p:cNvSpPr>
          <p:nvPr>
            <p:ph type="sldNum" idx="13"/>
          </p:nvPr>
        </p:nvSpPr>
        <p:spPr/>
        <p:txBody>
          <a:bodyPr/>
          <a:lstStyle>
            <a:lvl1pPr>
              <a:defRPr/>
            </a:lvl1pPr>
          </a:lstStyle>
          <a:p>
            <a:pPr>
              <a:defRPr/>
            </a:pPr>
            <a:fld id="{1E253E60-2F00-8146-876D-BBEDBB2A8A9E}" type="slidenum">
              <a:rPr lang="fr-CA"/>
              <a:pPr>
                <a:defRPr/>
              </a:pPr>
              <a:t>‹#›</a:t>
            </a:fld>
            <a:endParaRPr lang="fr-CA"/>
          </a:p>
        </p:txBody>
      </p:sp>
    </p:spTree>
    <p:extLst>
      <p:ext uri="{BB962C8B-B14F-4D97-AF65-F5344CB8AC3E}">
        <p14:creationId xmlns:p14="http://schemas.microsoft.com/office/powerpoint/2010/main" val="23117678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Diapositive de séparation 1">
  <p:cSld name="Diapositive de séparation 1">
    <p:spTree>
      <p:nvGrpSpPr>
        <p:cNvPr id="1" name="Shape 59"/>
        <p:cNvGrpSpPr/>
        <p:nvPr/>
      </p:nvGrpSpPr>
      <p:grpSpPr>
        <a:xfrm>
          <a:off x="0" y="0"/>
          <a:ext cx="0" cy="0"/>
          <a:chOff x="0" y="0"/>
          <a:chExt cx="0" cy="0"/>
        </a:xfrm>
      </p:grpSpPr>
      <p:sp>
        <p:nvSpPr>
          <p:cNvPr id="60" name="Google Shape;60;p9"/>
          <p:cNvSpPr>
            <a:spLocks noGrp="1"/>
          </p:cNvSpPr>
          <p:nvPr>
            <p:ph type="pic" idx="2"/>
          </p:nvPr>
        </p:nvSpPr>
        <p:spPr>
          <a:xfrm>
            <a:off x="2" y="418376"/>
            <a:ext cx="6515517" cy="6439627"/>
          </a:xfrm>
          <a:prstGeom prst="rect">
            <a:avLst/>
          </a:prstGeom>
          <a:solidFill>
            <a:srgbClr val="F2F2F2"/>
          </a:solid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61" name="Google Shape;61;p9"/>
          <p:cNvSpPr>
            <a:spLocks noGrp="1"/>
          </p:cNvSpPr>
          <p:nvPr>
            <p:ph type="ctrTitle"/>
          </p:nvPr>
        </p:nvSpPr>
        <p:spPr>
          <a:xfrm>
            <a:off x="5568972" y="2408157"/>
            <a:ext cx="3344825"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lIns="180000" tIns="288000" rIns="180000" bIns="180000" anchor="t"/>
          <a:lstStyle>
            <a:lvl1pPr lvl="0" algn="l">
              <a:lnSpc>
                <a:spcPct val="111111"/>
              </a:lnSpc>
              <a:spcBef>
                <a:spcPts val="0"/>
              </a:spcBef>
              <a:spcAft>
                <a:spcPts val="0"/>
              </a:spcAft>
              <a:buClr>
                <a:srgbClr val="F2F2F2"/>
              </a:buClr>
              <a:buSzPts val="3600"/>
              <a:buFont typeface="Corbel"/>
              <a:buNone/>
              <a:defRPr sz="27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subTitle" idx="1"/>
          </p:nvPr>
        </p:nvSpPr>
        <p:spPr>
          <a:xfrm>
            <a:off x="5705477" y="4386899"/>
            <a:ext cx="3000375" cy="997905"/>
          </a:xfrm>
          <a:prstGeom prst="rect">
            <a:avLst/>
          </a:prstGeom>
          <a:noFill/>
          <a:ln>
            <a:noFill/>
          </a:ln>
        </p:spPr>
        <p:txBody>
          <a:bodyPr spcFirstLastPara="1"/>
          <a:lstStyle>
            <a:lvl1pPr lvl="0" algn="l">
              <a:lnSpc>
                <a:spcPct val="90000"/>
              </a:lnSpc>
              <a:spcBef>
                <a:spcPts val="750"/>
              </a:spcBef>
              <a:spcAft>
                <a:spcPts val="0"/>
              </a:spcAft>
              <a:buClr>
                <a:srgbClr val="F2F2F2"/>
              </a:buClr>
              <a:buSzPts val="2100"/>
              <a:buNone/>
              <a:defRPr sz="1575">
                <a:solidFill>
                  <a:srgbClr val="F2F2F2"/>
                </a:solidFill>
              </a:defRPr>
            </a:lvl1pPr>
            <a:lvl2pPr lvl="1" algn="ctr">
              <a:lnSpc>
                <a:spcPct val="90000"/>
              </a:lnSpc>
              <a:spcBef>
                <a:spcPts val="375"/>
              </a:spcBef>
              <a:spcAft>
                <a:spcPts val="0"/>
              </a:spcAft>
              <a:buClr>
                <a:srgbClr val="3F3F3F"/>
              </a:buClr>
              <a:buSzPts val="2000"/>
              <a:buNone/>
              <a:defRPr sz="1500"/>
            </a:lvl2pPr>
            <a:lvl3pPr lvl="2" algn="ctr">
              <a:lnSpc>
                <a:spcPct val="90000"/>
              </a:lnSpc>
              <a:spcBef>
                <a:spcPts val="375"/>
              </a:spcBef>
              <a:spcAft>
                <a:spcPts val="0"/>
              </a:spcAft>
              <a:buClr>
                <a:srgbClr val="3F3F3F"/>
              </a:buClr>
              <a:buSzPts val="1800"/>
              <a:buNone/>
              <a:defRPr sz="1350"/>
            </a:lvl3pPr>
            <a:lvl4pPr lvl="3" algn="ctr">
              <a:lnSpc>
                <a:spcPct val="90000"/>
              </a:lnSpc>
              <a:spcBef>
                <a:spcPts val="375"/>
              </a:spcBef>
              <a:spcAft>
                <a:spcPts val="0"/>
              </a:spcAft>
              <a:buClr>
                <a:srgbClr val="3F3F3F"/>
              </a:buClr>
              <a:buSzPts val="1600"/>
              <a:buNone/>
              <a:defRPr sz="1200"/>
            </a:lvl4pPr>
            <a:lvl5pPr lvl="4" algn="ctr">
              <a:lnSpc>
                <a:spcPct val="90000"/>
              </a:lnSpc>
              <a:spcBef>
                <a:spcPts val="375"/>
              </a:spcBef>
              <a:spcAft>
                <a:spcPts val="0"/>
              </a:spcAft>
              <a:buClr>
                <a:srgbClr val="3F3F3F"/>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5" name="Google Shape;16;p1">
            <a:extLst>
              <a:ext uri="{FF2B5EF4-FFF2-40B4-BE49-F238E27FC236}">
                <a16:creationId xmlns:a16="http://schemas.microsoft.com/office/drawing/2014/main" id="{CCDCCFF2-B4B1-E544-BC01-3EAD4BDC1755}"/>
              </a:ext>
            </a:extLst>
          </p:cNvPr>
          <p:cNvSpPr txBox="1">
            <a:spLocks noGrp="1"/>
          </p:cNvSpPr>
          <p:nvPr>
            <p:ph type="ftr" idx="12"/>
          </p:nvPr>
        </p:nvSpPr>
        <p:spPr>
          <a:ln/>
        </p:spPr>
        <p:txBody>
          <a:bodyPr/>
          <a:lstStyle>
            <a:lvl1pPr>
              <a:defRPr/>
            </a:lvl1pPr>
          </a:lstStyle>
          <a:p>
            <a:pPr>
              <a:defRPr/>
            </a:pPr>
            <a:endParaRPr/>
          </a:p>
        </p:txBody>
      </p:sp>
      <p:sp>
        <p:nvSpPr>
          <p:cNvPr id="6" name="Google Shape;17;p1">
            <a:extLst>
              <a:ext uri="{FF2B5EF4-FFF2-40B4-BE49-F238E27FC236}">
                <a16:creationId xmlns:a16="http://schemas.microsoft.com/office/drawing/2014/main" id="{10E594ED-E455-A043-9B02-E00D59935B57}"/>
              </a:ext>
            </a:extLst>
          </p:cNvPr>
          <p:cNvSpPr>
            <a:spLocks noGrp="1"/>
          </p:cNvSpPr>
          <p:nvPr>
            <p:ph type="sldNum" idx="13"/>
          </p:nvPr>
        </p:nvSpPr>
        <p:spPr/>
        <p:txBody>
          <a:bodyPr/>
          <a:lstStyle>
            <a:lvl1pPr>
              <a:defRPr/>
            </a:lvl1pPr>
          </a:lstStyle>
          <a:p>
            <a:pPr>
              <a:defRPr/>
            </a:pPr>
            <a:fld id="{EABB9FE4-192D-CF41-9C1D-3AE1F46CF573}" type="slidenum">
              <a:rPr lang="fr-CA"/>
              <a:pPr>
                <a:defRPr/>
              </a:pPr>
              <a:t>‹#›</a:t>
            </a:fld>
            <a:endParaRPr lang="fr-CA"/>
          </a:p>
        </p:txBody>
      </p:sp>
    </p:spTree>
    <p:extLst>
      <p:ext uri="{BB962C8B-B14F-4D97-AF65-F5344CB8AC3E}">
        <p14:creationId xmlns:p14="http://schemas.microsoft.com/office/powerpoint/2010/main" val="1265584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Photo de contenu 3">
  <p:cSld name="Photo de contenu 3">
    <p:spTree>
      <p:nvGrpSpPr>
        <p:cNvPr id="1" name="Shape 65"/>
        <p:cNvGrpSpPr/>
        <p:nvPr/>
      </p:nvGrpSpPr>
      <p:grpSpPr>
        <a:xfrm>
          <a:off x="0" y="0"/>
          <a:ext cx="0" cy="0"/>
          <a:chOff x="0" y="0"/>
          <a:chExt cx="0" cy="0"/>
        </a:xfrm>
      </p:grpSpPr>
      <p:sp>
        <p:nvSpPr>
          <p:cNvPr id="66" name="Google Shape;66;p10"/>
          <p:cNvSpPr>
            <a:spLocks noGrp="1"/>
          </p:cNvSpPr>
          <p:nvPr>
            <p:ph type="pic" idx="2"/>
          </p:nvPr>
        </p:nvSpPr>
        <p:spPr>
          <a:xfrm>
            <a:off x="5109129" y="2376302"/>
            <a:ext cx="1803946" cy="2125239"/>
          </a:xfrm>
          <a:prstGeom prst="rect">
            <a:avLst/>
          </a:prstGeom>
          <a:solidFill>
            <a:srgbClr val="F2F2F2"/>
          </a:solid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67" name="Google Shape;67;p10"/>
          <p:cNvSpPr txBox="1">
            <a:spLocks noGrp="1"/>
          </p:cNvSpPr>
          <p:nvPr>
            <p:ph type="title"/>
          </p:nvPr>
        </p:nvSpPr>
        <p:spPr>
          <a:xfrm>
            <a:off x="324000" y="432000"/>
            <a:ext cx="4104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2400"/>
              <a:buFont typeface="Corbel"/>
              <a:buNone/>
              <a:defRPr sz="18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323851" y="1008000"/>
            <a:ext cx="4104000"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10"/>
          <p:cNvSpPr txBox="1">
            <a:spLocks noGrp="1"/>
          </p:cNvSpPr>
          <p:nvPr>
            <p:ph type="body" idx="3"/>
          </p:nvPr>
        </p:nvSpPr>
        <p:spPr>
          <a:xfrm>
            <a:off x="324000" y="1511566"/>
            <a:ext cx="4104000" cy="4680434"/>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10"/>
          <p:cNvSpPr>
            <a:spLocks noGrp="1"/>
          </p:cNvSpPr>
          <p:nvPr>
            <p:ph type="pic" idx="4"/>
          </p:nvPr>
        </p:nvSpPr>
        <p:spPr>
          <a:xfrm>
            <a:off x="6609315" y="1176153"/>
            <a:ext cx="1803946" cy="2125239"/>
          </a:xfrm>
          <a:prstGeom prst="rect">
            <a:avLst/>
          </a:prstGeom>
          <a:solidFill>
            <a:srgbClr val="F2F2F2"/>
          </a:solid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73" name="Google Shape;73;p10"/>
          <p:cNvSpPr>
            <a:spLocks noGrp="1"/>
          </p:cNvSpPr>
          <p:nvPr>
            <p:ph type="pic" idx="5"/>
          </p:nvPr>
        </p:nvSpPr>
        <p:spPr>
          <a:xfrm>
            <a:off x="6609315" y="3552744"/>
            <a:ext cx="1803946" cy="2125239"/>
          </a:xfrm>
          <a:prstGeom prst="rect">
            <a:avLst/>
          </a:prstGeom>
          <a:solidFill>
            <a:srgbClr val="F2F2F2"/>
          </a:solid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8" name="Google Shape;16;p1">
            <a:extLst>
              <a:ext uri="{FF2B5EF4-FFF2-40B4-BE49-F238E27FC236}">
                <a16:creationId xmlns:a16="http://schemas.microsoft.com/office/drawing/2014/main" id="{629B20C2-1E9B-3C4D-91EC-D4E0C6C2A743}"/>
              </a:ext>
            </a:extLst>
          </p:cNvPr>
          <p:cNvSpPr txBox="1">
            <a:spLocks noGrp="1"/>
          </p:cNvSpPr>
          <p:nvPr>
            <p:ph type="ftr" idx="12"/>
          </p:nvPr>
        </p:nvSpPr>
        <p:spPr>
          <a:ln/>
        </p:spPr>
        <p:txBody>
          <a:bodyPr/>
          <a:lstStyle>
            <a:lvl1pPr>
              <a:defRPr/>
            </a:lvl1pPr>
          </a:lstStyle>
          <a:p>
            <a:pPr>
              <a:defRPr/>
            </a:pPr>
            <a:endParaRPr/>
          </a:p>
        </p:txBody>
      </p:sp>
      <p:sp>
        <p:nvSpPr>
          <p:cNvPr id="9" name="Google Shape;17;p1">
            <a:extLst>
              <a:ext uri="{FF2B5EF4-FFF2-40B4-BE49-F238E27FC236}">
                <a16:creationId xmlns:a16="http://schemas.microsoft.com/office/drawing/2014/main" id="{B0BA5938-6533-B046-A607-1F838599D307}"/>
              </a:ext>
            </a:extLst>
          </p:cNvPr>
          <p:cNvSpPr>
            <a:spLocks noGrp="1"/>
          </p:cNvSpPr>
          <p:nvPr>
            <p:ph type="sldNum" idx="13"/>
          </p:nvPr>
        </p:nvSpPr>
        <p:spPr/>
        <p:txBody>
          <a:bodyPr/>
          <a:lstStyle>
            <a:lvl1pPr>
              <a:defRPr/>
            </a:lvl1pPr>
          </a:lstStyle>
          <a:p>
            <a:pPr>
              <a:defRPr/>
            </a:pPr>
            <a:fld id="{122CD3E4-5B9B-E341-B813-960CD8690F51}" type="slidenum">
              <a:rPr lang="fr-CA"/>
              <a:pPr>
                <a:defRPr/>
              </a:pPr>
              <a:t>‹#›</a:t>
            </a:fld>
            <a:endParaRPr lang="fr-CA"/>
          </a:p>
        </p:txBody>
      </p:sp>
    </p:spTree>
    <p:extLst>
      <p:ext uri="{BB962C8B-B14F-4D97-AF65-F5344CB8AC3E}">
        <p14:creationId xmlns:p14="http://schemas.microsoft.com/office/powerpoint/2010/main" val="31475181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omparaison">
  <p:cSld name="Comparaison">
    <p:spTree>
      <p:nvGrpSpPr>
        <p:cNvPr id="1" name="Shape 74"/>
        <p:cNvGrpSpPr/>
        <p:nvPr/>
      </p:nvGrpSpPr>
      <p:grpSpPr>
        <a:xfrm>
          <a:off x="0" y="0"/>
          <a:ext cx="0" cy="0"/>
          <a:chOff x="0" y="0"/>
          <a:chExt cx="0" cy="0"/>
        </a:xfrm>
      </p:grpSpPr>
      <p:sp>
        <p:nvSpPr>
          <p:cNvPr id="8" name="Google Shape;75;p11">
            <a:extLst>
              <a:ext uri="{FF2B5EF4-FFF2-40B4-BE49-F238E27FC236}">
                <a16:creationId xmlns:a16="http://schemas.microsoft.com/office/drawing/2014/main" id="{B9F60A3E-30D1-1948-90DB-AF6B86A1E467}"/>
              </a:ext>
            </a:extLst>
          </p:cNvPr>
          <p:cNvSpPr/>
          <p:nvPr/>
        </p:nvSpPr>
        <p:spPr>
          <a:xfrm>
            <a:off x="323850" y="5530850"/>
            <a:ext cx="828675" cy="96837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lIns="68569" tIns="34275" rIns="68569" bIns="34275"/>
          <a:lstStyle/>
          <a:p>
            <a:pPr>
              <a:spcBef>
                <a:spcPts val="0"/>
              </a:spcBef>
              <a:spcAft>
                <a:spcPts val="0"/>
              </a:spcAft>
              <a:defRPr/>
            </a:pPr>
            <a:endParaRPr sz="1350">
              <a:solidFill>
                <a:schemeClr val="dk1"/>
              </a:solidFill>
              <a:latin typeface="Calibri"/>
              <a:ea typeface="Calibri"/>
              <a:cs typeface="Calibri"/>
              <a:sym typeface="Calibri"/>
            </a:endParaRPr>
          </a:p>
        </p:txBody>
      </p:sp>
      <p:sp>
        <p:nvSpPr>
          <p:cNvPr id="9" name="Google Shape;76;p11">
            <a:extLst>
              <a:ext uri="{FF2B5EF4-FFF2-40B4-BE49-F238E27FC236}">
                <a16:creationId xmlns:a16="http://schemas.microsoft.com/office/drawing/2014/main" id="{582FBCFB-5904-7F4B-A1D9-482A4683ED64}"/>
              </a:ext>
            </a:extLst>
          </p:cNvPr>
          <p:cNvSpPr/>
          <p:nvPr/>
        </p:nvSpPr>
        <p:spPr>
          <a:xfrm>
            <a:off x="7153275" y="1312863"/>
            <a:ext cx="827088" cy="96837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lIns="68569" tIns="34275" rIns="68569" bIns="34275"/>
          <a:lstStyle/>
          <a:p>
            <a:pPr>
              <a:spcBef>
                <a:spcPts val="0"/>
              </a:spcBef>
              <a:spcAft>
                <a:spcPts val="0"/>
              </a:spcAft>
              <a:defRPr/>
            </a:pPr>
            <a:endParaRPr sz="1350">
              <a:solidFill>
                <a:schemeClr val="dk1"/>
              </a:solidFill>
              <a:latin typeface="Calibri"/>
              <a:ea typeface="Calibri"/>
              <a:cs typeface="Calibri"/>
              <a:sym typeface="Calibri"/>
            </a:endParaRPr>
          </a:p>
        </p:txBody>
      </p:sp>
      <p:sp>
        <p:nvSpPr>
          <p:cNvPr id="10" name="Google Shape;77;p11">
            <a:extLst>
              <a:ext uri="{FF2B5EF4-FFF2-40B4-BE49-F238E27FC236}">
                <a16:creationId xmlns:a16="http://schemas.microsoft.com/office/drawing/2014/main" id="{F06FB600-DD46-B243-B3F1-1DC99C4E94B5}"/>
              </a:ext>
            </a:extLst>
          </p:cNvPr>
          <p:cNvSpPr/>
          <p:nvPr/>
        </p:nvSpPr>
        <p:spPr>
          <a:xfrm>
            <a:off x="7262813" y="300038"/>
            <a:ext cx="1379537" cy="1614487"/>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lIns="68569" tIns="34275" rIns="68569" bIns="34275"/>
          <a:lstStyle/>
          <a:p>
            <a:pPr>
              <a:spcBef>
                <a:spcPts val="0"/>
              </a:spcBef>
              <a:spcAft>
                <a:spcPts val="0"/>
              </a:spcAft>
              <a:defRPr/>
            </a:pPr>
            <a:endParaRPr sz="1350">
              <a:solidFill>
                <a:schemeClr val="dk1"/>
              </a:solidFill>
              <a:latin typeface="Calibri"/>
              <a:ea typeface="Calibri"/>
              <a:cs typeface="Calibri"/>
              <a:sym typeface="Calibri"/>
            </a:endParaRPr>
          </a:p>
        </p:txBody>
      </p:sp>
      <p:sp>
        <p:nvSpPr>
          <p:cNvPr id="11" name="Google Shape;78;p11">
            <a:extLst>
              <a:ext uri="{FF2B5EF4-FFF2-40B4-BE49-F238E27FC236}">
                <a16:creationId xmlns:a16="http://schemas.microsoft.com/office/drawing/2014/main" id="{E7CE7534-B89A-4649-8685-3CC6CCB083A8}"/>
              </a:ext>
            </a:extLst>
          </p:cNvPr>
          <p:cNvSpPr/>
          <p:nvPr/>
        </p:nvSpPr>
        <p:spPr>
          <a:xfrm>
            <a:off x="1087438" y="5303838"/>
            <a:ext cx="385762" cy="452437"/>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lIns="68569" tIns="34275" rIns="68569" bIns="34275"/>
          <a:lstStyle/>
          <a:p>
            <a:pPr>
              <a:spcBef>
                <a:spcPts val="0"/>
              </a:spcBef>
              <a:spcAft>
                <a:spcPts val="0"/>
              </a:spcAft>
              <a:defRPr/>
            </a:pPr>
            <a:endParaRPr sz="1350">
              <a:solidFill>
                <a:schemeClr val="dk1"/>
              </a:solidFill>
              <a:latin typeface="Calibri"/>
              <a:ea typeface="Calibri"/>
              <a:cs typeface="Calibri"/>
              <a:sym typeface="Calibri"/>
            </a:endParaRPr>
          </a:p>
        </p:txBody>
      </p:sp>
      <p:sp>
        <p:nvSpPr>
          <p:cNvPr id="12" name="Google Shape;79;p11">
            <a:extLst>
              <a:ext uri="{FF2B5EF4-FFF2-40B4-BE49-F238E27FC236}">
                <a16:creationId xmlns:a16="http://schemas.microsoft.com/office/drawing/2014/main" id="{01A49A5C-D317-844E-A79C-C47FA64F8462}"/>
              </a:ext>
            </a:extLst>
          </p:cNvPr>
          <p:cNvSpPr/>
          <p:nvPr/>
        </p:nvSpPr>
        <p:spPr>
          <a:xfrm>
            <a:off x="8255000" y="354013"/>
            <a:ext cx="387350" cy="452437"/>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lIns="68569" tIns="34275" rIns="68569" bIns="34275"/>
          <a:lstStyle/>
          <a:p>
            <a:pPr>
              <a:spcBef>
                <a:spcPts val="0"/>
              </a:spcBef>
              <a:spcAft>
                <a:spcPts val="0"/>
              </a:spcAft>
              <a:defRPr/>
            </a:pPr>
            <a:endParaRPr sz="1350">
              <a:solidFill>
                <a:schemeClr val="dk1"/>
              </a:solidFill>
              <a:latin typeface="Calibri"/>
              <a:ea typeface="Calibri"/>
              <a:cs typeface="Calibri"/>
              <a:sym typeface="Calibri"/>
            </a:endParaRPr>
          </a:p>
        </p:txBody>
      </p:sp>
      <p:sp>
        <p:nvSpPr>
          <p:cNvPr id="80" name="Google Shape;80;p11"/>
          <p:cNvSpPr txBox="1">
            <a:spLocks noGrp="1"/>
          </p:cNvSpPr>
          <p:nvPr>
            <p:ph type="title"/>
          </p:nvPr>
        </p:nvSpPr>
        <p:spPr>
          <a:xfrm>
            <a:off x="324000" y="432000"/>
            <a:ext cx="8505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11"/>
          <p:cNvSpPr txBox="1">
            <a:spLocks noGrp="1"/>
          </p:cNvSpPr>
          <p:nvPr>
            <p:ph type="body" idx="2"/>
          </p:nvPr>
        </p:nvSpPr>
        <p:spPr>
          <a:xfrm>
            <a:off x="324000" y="1515834"/>
            <a:ext cx="4104000"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2400"/>
              <a:buNone/>
              <a:defRPr sz="1800" b="1">
                <a:solidFill>
                  <a:srgbClr val="3F3F3F"/>
                </a:solidFill>
              </a:defRPr>
            </a:lvl1pPr>
            <a:lvl2pPr marL="685800" lvl="1" indent="-171450" algn="l">
              <a:lnSpc>
                <a:spcPct val="90000"/>
              </a:lnSpc>
              <a:spcBef>
                <a:spcPts val="375"/>
              </a:spcBef>
              <a:spcAft>
                <a:spcPts val="0"/>
              </a:spcAft>
              <a:buClr>
                <a:srgbClr val="3F3F3F"/>
              </a:buClr>
              <a:buSzPts val="2000"/>
              <a:buNone/>
              <a:defRPr sz="1500" b="1"/>
            </a:lvl2pPr>
            <a:lvl3pPr marL="1028700" lvl="2" indent="-171450" algn="l">
              <a:lnSpc>
                <a:spcPct val="90000"/>
              </a:lnSpc>
              <a:spcBef>
                <a:spcPts val="375"/>
              </a:spcBef>
              <a:spcAft>
                <a:spcPts val="0"/>
              </a:spcAft>
              <a:buClr>
                <a:srgbClr val="3F3F3F"/>
              </a:buClr>
              <a:buSzPts val="1800"/>
              <a:buNone/>
              <a:defRPr sz="1350" b="1"/>
            </a:lvl3pPr>
            <a:lvl4pPr marL="1371600" lvl="3" indent="-171450" algn="l">
              <a:lnSpc>
                <a:spcPct val="90000"/>
              </a:lnSpc>
              <a:spcBef>
                <a:spcPts val="375"/>
              </a:spcBef>
              <a:spcAft>
                <a:spcPts val="0"/>
              </a:spcAft>
              <a:buClr>
                <a:srgbClr val="3F3F3F"/>
              </a:buClr>
              <a:buSzPts val="1600"/>
              <a:buNone/>
              <a:defRPr sz="1200" b="1"/>
            </a:lvl4pPr>
            <a:lvl5pPr marL="1714500" lvl="4" indent="-171450" algn="l">
              <a:lnSpc>
                <a:spcPct val="90000"/>
              </a:lnSpc>
              <a:spcBef>
                <a:spcPts val="375"/>
              </a:spcBef>
              <a:spcAft>
                <a:spcPts val="0"/>
              </a:spcAft>
              <a:buClr>
                <a:srgbClr val="3F3F3F"/>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83" name="Google Shape;83;p11"/>
          <p:cNvSpPr txBox="1">
            <a:spLocks noGrp="1"/>
          </p:cNvSpPr>
          <p:nvPr>
            <p:ph type="body" idx="3"/>
          </p:nvPr>
        </p:nvSpPr>
        <p:spPr>
          <a:xfrm>
            <a:off x="324000" y="2023668"/>
            <a:ext cx="4104000" cy="4168332"/>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4" name="Google Shape;84;p11"/>
          <p:cNvSpPr txBox="1">
            <a:spLocks noGrp="1"/>
          </p:cNvSpPr>
          <p:nvPr>
            <p:ph type="body" idx="4"/>
          </p:nvPr>
        </p:nvSpPr>
        <p:spPr>
          <a:xfrm>
            <a:off x="4725000" y="1516364"/>
            <a:ext cx="4104000" cy="358775"/>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2400"/>
              <a:buNone/>
              <a:defRPr sz="1800" b="1"/>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5" name="Google Shape;85;p11"/>
          <p:cNvSpPr txBox="1">
            <a:spLocks noGrp="1"/>
          </p:cNvSpPr>
          <p:nvPr>
            <p:ph type="body" idx="5"/>
          </p:nvPr>
        </p:nvSpPr>
        <p:spPr>
          <a:xfrm>
            <a:off x="4724918" y="2020362"/>
            <a:ext cx="4104085" cy="4170891"/>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3" name="Google Shape;86;p11">
            <a:extLst>
              <a:ext uri="{FF2B5EF4-FFF2-40B4-BE49-F238E27FC236}">
                <a16:creationId xmlns:a16="http://schemas.microsoft.com/office/drawing/2014/main" id="{A85AAD2C-3AEA-724A-92B0-8BF65E5A29DA}"/>
              </a:ext>
            </a:extLst>
          </p:cNvPr>
          <p:cNvSpPr txBox="1">
            <a:spLocks noGrp="1"/>
          </p:cNvSpPr>
          <p:nvPr>
            <p:ph type="ftr" idx="10"/>
          </p:nvPr>
        </p:nvSpPr>
        <p:spPr/>
        <p:txBody>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4" name="Google Shape;87;p11">
            <a:extLst>
              <a:ext uri="{FF2B5EF4-FFF2-40B4-BE49-F238E27FC236}">
                <a16:creationId xmlns:a16="http://schemas.microsoft.com/office/drawing/2014/main" id="{CFF902CB-A857-C84F-B6CD-56E280918E0F}"/>
              </a:ext>
            </a:extLst>
          </p:cNvPr>
          <p:cNvSpPr>
            <a:spLocks noGrp="1"/>
          </p:cNvSpPr>
          <p:nvPr>
            <p:ph type="sldNum" idx="11"/>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16C0AE93-726E-2046-ACA1-71F1CDA72F79}" type="slidenum">
              <a:rPr lang="fr-CA"/>
              <a:pPr>
                <a:defRPr/>
              </a:pPr>
              <a:t>‹#›</a:t>
            </a:fld>
            <a:endParaRPr lang="fr-CA"/>
          </a:p>
        </p:txBody>
      </p:sp>
    </p:spTree>
    <p:extLst>
      <p:ext uri="{BB962C8B-B14F-4D97-AF65-F5344CB8AC3E}">
        <p14:creationId xmlns:p14="http://schemas.microsoft.com/office/powerpoint/2010/main" val="120415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521" y="1710661"/>
            <a:ext cx="7886880" cy="2851100"/>
          </a:xfrm>
        </p:spPr>
        <p:txBody>
          <a:bodyPr anchor="b"/>
          <a:lstStyle>
            <a:lvl1pPr>
              <a:defRPr sz="5443"/>
            </a:lvl1pPr>
          </a:lstStyle>
          <a:p>
            <a:r>
              <a:rPr lang="fr-FR"/>
              <a:t>Modifiez le style du titre</a:t>
            </a:r>
            <a:endParaRPr lang="fr-CA"/>
          </a:p>
        </p:txBody>
      </p:sp>
      <p:sp>
        <p:nvSpPr>
          <p:cNvPr id="3" name="Espace réservé du texte 2"/>
          <p:cNvSpPr>
            <a:spLocks noGrp="1"/>
          </p:cNvSpPr>
          <p:nvPr>
            <p:ph type="body" idx="1"/>
          </p:nvPr>
        </p:nvSpPr>
        <p:spPr>
          <a:xfrm>
            <a:off x="623521" y="4588640"/>
            <a:ext cx="7886880" cy="150138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fr-FR"/>
              <a:t>Modifier les styles du texte du masque</a:t>
            </a:r>
          </a:p>
        </p:txBody>
      </p:sp>
      <p:sp>
        <p:nvSpPr>
          <p:cNvPr id="4" name="Rectangle 3">
            <a:extLst>
              <a:ext uri="{FF2B5EF4-FFF2-40B4-BE49-F238E27FC236}">
                <a16:creationId xmlns:a16="http://schemas.microsoft.com/office/drawing/2014/main" id="{388DB792-14E9-E145-9B76-54F10498DA71}"/>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5" name="Rectangle 5">
            <a:extLst>
              <a:ext uri="{FF2B5EF4-FFF2-40B4-BE49-F238E27FC236}">
                <a16:creationId xmlns:a16="http://schemas.microsoft.com/office/drawing/2014/main" id="{D1A24B98-155E-9F45-8F5E-74BE61A39611}"/>
              </a:ext>
            </a:extLst>
          </p:cNvPr>
          <p:cNvSpPr>
            <a:spLocks noGrp="1" noChangeArrowheads="1"/>
          </p:cNvSpPr>
          <p:nvPr>
            <p:ph type="sldNum" idx="11"/>
          </p:nvPr>
        </p:nvSpPr>
        <p:spPr>
          <a:ln/>
        </p:spPr>
        <p:txBody>
          <a:bodyPr/>
          <a:lstStyle>
            <a:lvl1pPr>
              <a:defRPr/>
            </a:lvl1pPr>
          </a:lstStyle>
          <a:p>
            <a:pPr>
              <a:defRPr/>
            </a:pPr>
            <a:fld id="{BDD688E7-3E06-A149-99C5-89A6541F5E9A}" type="slidenum">
              <a:rPr lang="en-CA" altLang="fr-FR"/>
              <a:pPr>
                <a:defRPr/>
              </a:pPr>
              <a:t>‹#›</a:t>
            </a:fld>
            <a:endParaRPr lang="en-CA" altLang="fr-FR"/>
          </a:p>
        </p:txBody>
      </p:sp>
    </p:spTree>
    <p:extLst>
      <p:ext uri="{BB962C8B-B14F-4D97-AF65-F5344CB8AC3E}">
        <p14:creationId xmlns:p14="http://schemas.microsoft.com/office/powerpoint/2010/main" val="1435633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2728617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Grande photo">
  <p:cSld name="Grande photo">
    <p:spTree>
      <p:nvGrpSpPr>
        <p:cNvPr id="1" name="Shape 88"/>
        <p:cNvGrpSpPr/>
        <p:nvPr/>
      </p:nvGrpSpPr>
      <p:grpSpPr>
        <a:xfrm>
          <a:off x="0" y="0"/>
          <a:ext cx="0" cy="0"/>
          <a:chOff x="0" y="0"/>
          <a:chExt cx="0" cy="0"/>
        </a:xfrm>
      </p:grpSpPr>
      <p:sp>
        <p:nvSpPr>
          <p:cNvPr id="89" name="Google Shape;89;p12"/>
          <p:cNvSpPr>
            <a:spLocks noGrp="1"/>
          </p:cNvSpPr>
          <p:nvPr>
            <p:ph type="pic" idx="2"/>
          </p:nvPr>
        </p:nvSpPr>
        <p:spPr>
          <a:xfrm>
            <a:off x="2" y="0"/>
            <a:ext cx="8828485" cy="6191250"/>
          </a:xfrm>
          <a:prstGeom prst="rect">
            <a:avLst/>
          </a:prstGeom>
          <a:solidFill>
            <a:srgbClr val="F2F2F2"/>
          </a:solidFill>
          <a:ln>
            <a:noFill/>
          </a:ln>
        </p:spPr>
        <p:txBody>
          <a:bodyPr spcFirstLastPara="1" anchor="ctr"/>
          <a:lstStyle>
            <a:lvl1pPr marR="0" lvl="0" algn="ctr" rtl="0">
              <a:lnSpc>
                <a:spcPct val="90000"/>
              </a:lnSpc>
              <a:spcBef>
                <a:spcPts val="750"/>
              </a:spcBef>
              <a:spcAft>
                <a:spcPts val="0"/>
              </a:spcAft>
              <a:buClr>
                <a:srgbClr val="3F3F3F"/>
              </a:buClr>
              <a:buSzPts val="1200"/>
              <a:buFont typeface="Arial"/>
              <a:buNone/>
              <a:defRPr sz="900" b="0" i="1" u="none" strike="noStrike" cap="none">
                <a:solidFill>
                  <a:srgbClr val="3F3F3F"/>
                </a:solidFill>
                <a:latin typeface="Times New Roman"/>
                <a:ea typeface="Times New Roman"/>
                <a:cs typeface="Times New Roman"/>
                <a:sym typeface="Times New Roman"/>
              </a:defRPr>
            </a:lvl1pPr>
            <a:lvl2pPr marR="0" lvl="1" algn="l" rtl="0">
              <a:lnSpc>
                <a:spcPct val="90000"/>
              </a:lnSpc>
              <a:spcBef>
                <a:spcPts val="375"/>
              </a:spcBef>
              <a:spcAft>
                <a:spcPts val="0"/>
              </a:spcAft>
              <a:buClr>
                <a:srgbClr val="3F3F3F"/>
              </a:buClr>
              <a:buSzPts val="1600"/>
              <a:buFont typeface="Arial"/>
              <a:buChar char="•"/>
              <a:defRPr sz="1200" b="0" i="0" u="none" strike="noStrike" cap="none">
                <a:solidFill>
                  <a:srgbClr val="3F3F3F"/>
                </a:solidFill>
                <a:latin typeface="Calibri"/>
                <a:ea typeface="Calibri"/>
                <a:cs typeface="Calibri"/>
                <a:sym typeface="Calibri"/>
              </a:defRPr>
            </a:lvl2pPr>
            <a:lvl3pPr marR="0" lvl="2"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3pPr>
            <a:lvl4pPr marR="0" lvl="3"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4pPr>
            <a:lvl5pPr marR="0" lvl="4" algn="l" rtl="0">
              <a:lnSpc>
                <a:spcPct val="90000"/>
              </a:lnSpc>
              <a:spcBef>
                <a:spcPts val="375"/>
              </a:spcBef>
              <a:spcAft>
                <a:spcPts val="0"/>
              </a:spcAft>
              <a:buClr>
                <a:srgbClr val="3F3F3F"/>
              </a:buClr>
              <a:buSzPts val="1400"/>
              <a:buFont typeface="Arial"/>
              <a:buChar char="•"/>
              <a:defRPr sz="1050" b="0" i="0" u="none" strike="noStrike" cap="none">
                <a:solidFill>
                  <a:srgbClr val="3F3F3F"/>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endParaRPr noProof="0">
              <a:sym typeface="Times New Roman"/>
            </a:endParaRPr>
          </a:p>
        </p:txBody>
      </p:sp>
      <p:sp>
        <p:nvSpPr>
          <p:cNvPr id="92" name="Google Shape;92;p12"/>
          <p:cNvSpPr>
            <a:spLocks noGrp="1"/>
          </p:cNvSpPr>
          <p:nvPr>
            <p:ph type="ctrTitle"/>
          </p:nvPr>
        </p:nvSpPr>
        <p:spPr>
          <a:xfrm>
            <a:off x="315517" y="5066457"/>
            <a:ext cx="3344825" cy="539345"/>
          </a:xfrm>
          <a:prstGeom prst="roundRect">
            <a:avLst>
              <a:gd name="adj" fmla="val 10086"/>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lIns="180000" tIns="108000" rIns="180000" anchor="t"/>
          <a:lstStyle>
            <a:lvl1pPr lvl="0" algn="l">
              <a:lnSpc>
                <a:spcPct val="100000"/>
              </a:lnSpc>
              <a:spcBef>
                <a:spcPts val="0"/>
              </a:spcBef>
              <a:spcAft>
                <a:spcPts val="0"/>
              </a:spcAft>
              <a:buClr>
                <a:srgbClr val="F2F2F2"/>
              </a:buClr>
              <a:buSzPts val="1800"/>
              <a:buFont typeface="Calibri"/>
              <a:buNone/>
              <a:defRPr sz="1350" b="0">
                <a:solidFill>
                  <a:srgbClr val="F2F2F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Google Shape;16;p1">
            <a:extLst>
              <a:ext uri="{FF2B5EF4-FFF2-40B4-BE49-F238E27FC236}">
                <a16:creationId xmlns:a16="http://schemas.microsoft.com/office/drawing/2014/main" id="{69B7AE88-15FD-7A47-9D45-838E251DBA75}"/>
              </a:ext>
            </a:extLst>
          </p:cNvPr>
          <p:cNvSpPr txBox="1">
            <a:spLocks noGrp="1"/>
          </p:cNvSpPr>
          <p:nvPr>
            <p:ph type="ftr" idx="12"/>
          </p:nvPr>
        </p:nvSpPr>
        <p:spPr>
          <a:ln/>
        </p:spPr>
        <p:txBody>
          <a:bodyPr/>
          <a:lstStyle>
            <a:lvl1pPr>
              <a:defRPr/>
            </a:lvl1pPr>
          </a:lstStyle>
          <a:p>
            <a:pPr>
              <a:defRPr/>
            </a:pPr>
            <a:endParaRPr/>
          </a:p>
        </p:txBody>
      </p:sp>
      <p:sp>
        <p:nvSpPr>
          <p:cNvPr id="5" name="Google Shape;17;p1">
            <a:extLst>
              <a:ext uri="{FF2B5EF4-FFF2-40B4-BE49-F238E27FC236}">
                <a16:creationId xmlns:a16="http://schemas.microsoft.com/office/drawing/2014/main" id="{3DBD3555-43B6-2348-88B1-475A9450E630}"/>
              </a:ext>
            </a:extLst>
          </p:cNvPr>
          <p:cNvSpPr>
            <a:spLocks noGrp="1"/>
          </p:cNvSpPr>
          <p:nvPr>
            <p:ph type="sldNum" idx="13"/>
          </p:nvPr>
        </p:nvSpPr>
        <p:spPr/>
        <p:txBody>
          <a:bodyPr/>
          <a:lstStyle>
            <a:lvl1pPr>
              <a:defRPr/>
            </a:lvl1pPr>
          </a:lstStyle>
          <a:p>
            <a:pPr>
              <a:defRPr/>
            </a:pPr>
            <a:fld id="{F4759ED2-F9F0-4D45-811B-0724AFBEF25E}" type="slidenum">
              <a:rPr lang="fr-CA"/>
              <a:pPr>
                <a:defRPr/>
              </a:pPr>
              <a:t>‹#›</a:t>
            </a:fld>
            <a:endParaRPr lang="fr-CA"/>
          </a:p>
        </p:txBody>
      </p:sp>
    </p:spTree>
    <p:extLst>
      <p:ext uri="{BB962C8B-B14F-4D97-AF65-F5344CB8AC3E}">
        <p14:creationId xmlns:p14="http://schemas.microsoft.com/office/powerpoint/2010/main" val="34877196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324000" y="432000"/>
            <a:ext cx="8496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3"/>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6" name="Google Shape;96;p13"/>
          <p:cNvSpPr txBox="1">
            <a:spLocks noGrp="1"/>
          </p:cNvSpPr>
          <p:nvPr>
            <p:ph type="body" idx="2"/>
          </p:nvPr>
        </p:nvSpPr>
        <p:spPr>
          <a:xfrm>
            <a:off x="324000" y="1512000"/>
            <a:ext cx="8496000"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 name="Google Shape;16;p1">
            <a:extLst>
              <a:ext uri="{FF2B5EF4-FFF2-40B4-BE49-F238E27FC236}">
                <a16:creationId xmlns:a16="http://schemas.microsoft.com/office/drawing/2014/main" id="{53317A72-FDBD-5B48-A3BF-28AEEB67CDC9}"/>
              </a:ext>
            </a:extLst>
          </p:cNvPr>
          <p:cNvSpPr txBox="1">
            <a:spLocks noGrp="1"/>
          </p:cNvSpPr>
          <p:nvPr>
            <p:ph type="ftr" idx="12"/>
          </p:nvPr>
        </p:nvSpPr>
        <p:spPr>
          <a:ln/>
        </p:spPr>
        <p:txBody>
          <a:bodyPr/>
          <a:lstStyle>
            <a:lvl1pPr>
              <a:defRPr/>
            </a:lvl1pPr>
          </a:lstStyle>
          <a:p>
            <a:pPr>
              <a:defRPr/>
            </a:pPr>
            <a:endParaRPr/>
          </a:p>
        </p:txBody>
      </p:sp>
      <p:sp>
        <p:nvSpPr>
          <p:cNvPr id="6" name="Google Shape;17;p1">
            <a:extLst>
              <a:ext uri="{FF2B5EF4-FFF2-40B4-BE49-F238E27FC236}">
                <a16:creationId xmlns:a16="http://schemas.microsoft.com/office/drawing/2014/main" id="{1F418D48-480F-A048-9492-2CABD4C54A08}"/>
              </a:ext>
            </a:extLst>
          </p:cNvPr>
          <p:cNvSpPr>
            <a:spLocks noGrp="1"/>
          </p:cNvSpPr>
          <p:nvPr>
            <p:ph type="sldNum" idx="13"/>
          </p:nvPr>
        </p:nvSpPr>
        <p:spPr/>
        <p:txBody>
          <a:bodyPr/>
          <a:lstStyle>
            <a:lvl1pPr>
              <a:defRPr/>
            </a:lvl1pPr>
          </a:lstStyle>
          <a:p>
            <a:pPr>
              <a:defRPr/>
            </a:pPr>
            <a:fld id="{EF545E26-B785-E945-9470-E582C90260B7}" type="slidenum">
              <a:rPr lang="fr-CA"/>
              <a:pPr>
                <a:defRPr/>
              </a:pPr>
              <a:t>‹#›</a:t>
            </a:fld>
            <a:endParaRPr lang="fr-CA"/>
          </a:p>
        </p:txBody>
      </p:sp>
    </p:spTree>
    <p:extLst>
      <p:ext uri="{BB962C8B-B14F-4D97-AF65-F5344CB8AC3E}">
        <p14:creationId xmlns:p14="http://schemas.microsoft.com/office/powerpoint/2010/main" val="28944658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Deux contenus">
  <p:cSld name="Deux contenus">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324000" y="432000"/>
            <a:ext cx="8505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4"/>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2" name="Google Shape;102;p14"/>
          <p:cNvSpPr txBox="1">
            <a:spLocks noGrp="1"/>
          </p:cNvSpPr>
          <p:nvPr>
            <p:ph type="body" idx="2"/>
          </p:nvPr>
        </p:nvSpPr>
        <p:spPr>
          <a:xfrm>
            <a:off x="324000" y="1512000"/>
            <a:ext cx="4104000" cy="468000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3" name="Google Shape;103;p14"/>
          <p:cNvSpPr txBox="1">
            <a:spLocks noGrp="1"/>
          </p:cNvSpPr>
          <p:nvPr>
            <p:ph type="body" idx="3"/>
          </p:nvPr>
        </p:nvSpPr>
        <p:spPr>
          <a:xfrm>
            <a:off x="4724918" y="1511250"/>
            <a:ext cx="4104085" cy="468000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 name="Google Shape;16;p1">
            <a:extLst>
              <a:ext uri="{FF2B5EF4-FFF2-40B4-BE49-F238E27FC236}">
                <a16:creationId xmlns:a16="http://schemas.microsoft.com/office/drawing/2014/main" id="{EF52C69C-51E8-2A4E-A60B-929C67045BA4}"/>
              </a:ext>
            </a:extLst>
          </p:cNvPr>
          <p:cNvSpPr txBox="1">
            <a:spLocks noGrp="1"/>
          </p:cNvSpPr>
          <p:nvPr>
            <p:ph type="ftr" idx="12"/>
          </p:nvPr>
        </p:nvSpPr>
        <p:spPr>
          <a:ln/>
        </p:spPr>
        <p:txBody>
          <a:bodyPr/>
          <a:lstStyle>
            <a:lvl1pPr>
              <a:defRPr/>
            </a:lvl1pPr>
          </a:lstStyle>
          <a:p>
            <a:pPr>
              <a:defRPr/>
            </a:pPr>
            <a:endParaRPr/>
          </a:p>
        </p:txBody>
      </p:sp>
      <p:sp>
        <p:nvSpPr>
          <p:cNvPr id="7" name="Google Shape;17;p1">
            <a:extLst>
              <a:ext uri="{FF2B5EF4-FFF2-40B4-BE49-F238E27FC236}">
                <a16:creationId xmlns:a16="http://schemas.microsoft.com/office/drawing/2014/main" id="{92918D03-8664-EE4C-80A1-8588D8B915F7}"/>
              </a:ext>
            </a:extLst>
          </p:cNvPr>
          <p:cNvSpPr>
            <a:spLocks noGrp="1"/>
          </p:cNvSpPr>
          <p:nvPr>
            <p:ph type="sldNum" idx="13"/>
          </p:nvPr>
        </p:nvSpPr>
        <p:spPr/>
        <p:txBody>
          <a:bodyPr/>
          <a:lstStyle>
            <a:lvl1pPr>
              <a:defRPr/>
            </a:lvl1pPr>
          </a:lstStyle>
          <a:p>
            <a:pPr>
              <a:defRPr/>
            </a:pPr>
            <a:fld id="{E4D6D43B-6FAF-D249-9D5D-51BCC2D1D48C}" type="slidenum">
              <a:rPr lang="fr-CA"/>
              <a:pPr>
                <a:defRPr/>
              </a:pPr>
              <a:t>‹#›</a:t>
            </a:fld>
            <a:endParaRPr lang="fr-CA"/>
          </a:p>
        </p:txBody>
      </p:sp>
    </p:spTree>
    <p:extLst>
      <p:ext uri="{BB962C8B-B14F-4D97-AF65-F5344CB8AC3E}">
        <p14:creationId xmlns:p14="http://schemas.microsoft.com/office/powerpoint/2010/main" val="413740684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3 colonnes">
  <p:cSld name="3 colonnes">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324000" y="432000"/>
            <a:ext cx="8505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9" name="Google Shape;109;p15"/>
          <p:cNvSpPr txBox="1">
            <a:spLocks noGrp="1"/>
          </p:cNvSpPr>
          <p:nvPr>
            <p:ph type="body" idx="2"/>
          </p:nvPr>
        </p:nvSpPr>
        <p:spPr>
          <a:xfrm>
            <a:off x="324000" y="1512000"/>
            <a:ext cx="2700000"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0" name="Google Shape;110;p15"/>
          <p:cNvSpPr txBox="1">
            <a:spLocks noGrp="1"/>
          </p:cNvSpPr>
          <p:nvPr>
            <p:ph type="body" idx="3"/>
          </p:nvPr>
        </p:nvSpPr>
        <p:spPr>
          <a:xfrm>
            <a:off x="3226162" y="1511480"/>
            <a:ext cx="2700338" cy="4679249"/>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1" name="Google Shape;111;p15"/>
          <p:cNvSpPr txBox="1">
            <a:spLocks noGrp="1"/>
          </p:cNvSpPr>
          <p:nvPr>
            <p:ph type="body" idx="4"/>
          </p:nvPr>
        </p:nvSpPr>
        <p:spPr>
          <a:xfrm>
            <a:off x="6128662" y="1511475"/>
            <a:ext cx="2700338"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16;p1">
            <a:extLst>
              <a:ext uri="{FF2B5EF4-FFF2-40B4-BE49-F238E27FC236}">
                <a16:creationId xmlns:a16="http://schemas.microsoft.com/office/drawing/2014/main" id="{CD4E96EE-1D9E-9A48-9E3E-C3F6874ECBF3}"/>
              </a:ext>
            </a:extLst>
          </p:cNvPr>
          <p:cNvSpPr txBox="1">
            <a:spLocks noGrp="1"/>
          </p:cNvSpPr>
          <p:nvPr>
            <p:ph type="ftr" idx="12"/>
          </p:nvPr>
        </p:nvSpPr>
        <p:spPr>
          <a:ln/>
        </p:spPr>
        <p:txBody>
          <a:bodyPr/>
          <a:lstStyle>
            <a:lvl1pPr>
              <a:defRPr/>
            </a:lvl1pPr>
          </a:lstStyle>
          <a:p>
            <a:pPr>
              <a:defRPr/>
            </a:pPr>
            <a:endParaRPr/>
          </a:p>
        </p:txBody>
      </p:sp>
      <p:sp>
        <p:nvSpPr>
          <p:cNvPr id="8" name="Google Shape;17;p1">
            <a:extLst>
              <a:ext uri="{FF2B5EF4-FFF2-40B4-BE49-F238E27FC236}">
                <a16:creationId xmlns:a16="http://schemas.microsoft.com/office/drawing/2014/main" id="{85854262-6C46-8741-9F2B-88963D8642A8}"/>
              </a:ext>
            </a:extLst>
          </p:cNvPr>
          <p:cNvSpPr>
            <a:spLocks noGrp="1"/>
          </p:cNvSpPr>
          <p:nvPr>
            <p:ph type="sldNum" idx="13"/>
          </p:nvPr>
        </p:nvSpPr>
        <p:spPr/>
        <p:txBody>
          <a:bodyPr/>
          <a:lstStyle>
            <a:lvl1pPr>
              <a:defRPr/>
            </a:lvl1pPr>
          </a:lstStyle>
          <a:p>
            <a:pPr>
              <a:defRPr/>
            </a:pPr>
            <a:fld id="{49FAAFA6-763E-3D4F-A93F-47890944010A}" type="slidenum">
              <a:rPr lang="fr-CA"/>
              <a:pPr>
                <a:defRPr/>
              </a:pPr>
              <a:t>‹#›</a:t>
            </a:fld>
            <a:endParaRPr lang="fr-CA"/>
          </a:p>
        </p:txBody>
      </p:sp>
    </p:spTree>
    <p:extLst>
      <p:ext uri="{BB962C8B-B14F-4D97-AF65-F5344CB8AC3E}">
        <p14:creationId xmlns:p14="http://schemas.microsoft.com/office/powerpoint/2010/main" val="6876778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5 colonnes">
  <p:cSld name="5 colonnes">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324000" y="432000"/>
            <a:ext cx="8505000" cy="432000"/>
          </a:xfrm>
          <a:prstGeom prst="rect">
            <a:avLst/>
          </a:prstGeom>
          <a:noFill/>
          <a:ln>
            <a:noFill/>
          </a:ln>
        </p:spPr>
        <p:txBody>
          <a:bodyPr spcFirstLastPara="1"/>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6"/>
          <p:cNvSpPr txBox="1">
            <a:spLocks noGrp="1"/>
          </p:cNvSpPr>
          <p:nvPr>
            <p:ph type="body" idx="1"/>
          </p:nvPr>
        </p:nvSpPr>
        <p:spPr>
          <a:xfrm>
            <a:off x="323852" y="1008000"/>
            <a:ext cx="8504635" cy="360000"/>
          </a:xfrm>
          <a:prstGeom prst="rect">
            <a:avLst/>
          </a:prstGeom>
          <a:noFill/>
          <a:ln>
            <a:noFill/>
          </a:ln>
        </p:spPr>
        <p:txBody>
          <a:bodyPr spcFirstLastPara="1"/>
          <a:lstStyle>
            <a:lvl1pPr marL="342900" lvl="0" indent="-171450" algn="l">
              <a:lnSpc>
                <a:spcPct val="90000"/>
              </a:lnSpc>
              <a:spcBef>
                <a:spcPts val="750"/>
              </a:spcBef>
              <a:spcAft>
                <a:spcPts val="0"/>
              </a:spcAft>
              <a:buClr>
                <a:srgbClr val="3F3F3F"/>
              </a:buClr>
              <a:buSzPts val="1800"/>
              <a:buNone/>
              <a:defRPr/>
            </a:lvl1pPr>
            <a:lvl2pPr marL="685800" lvl="1" indent="-171450" algn="l">
              <a:lnSpc>
                <a:spcPct val="90000"/>
              </a:lnSpc>
              <a:spcBef>
                <a:spcPts val="375"/>
              </a:spcBef>
              <a:spcAft>
                <a:spcPts val="0"/>
              </a:spcAft>
              <a:buClr>
                <a:srgbClr val="3F3F3F"/>
              </a:buClr>
              <a:buSzPts val="1600"/>
              <a:buNone/>
              <a:defRPr/>
            </a:lvl2pPr>
            <a:lvl3pPr marL="1028700" lvl="2" indent="-171450" algn="l">
              <a:lnSpc>
                <a:spcPct val="90000"/>
              </a:lnSpc>
              <a:spcBef>
                <a:spcPts val="375"/>
              </a:spcBef>
              <a:spcAft>
                <a:spcPts val="0"/>
              </a:spcAft>
              <a:buClr>
                <a:srgbClr val="3F3F3F"/>
              </a:buClr>
              <a:buSzPts val="1400"/>
              <a:buNone/>
              <a:defRPr/>
            </a:lvl3pPr>
            <a:lvl4pPr marL="1371600" lvl="3" indent="-171450" algn="l">
              <a:lnSpc>
                <a:spcPct val="90000"/>
              </a:lnSpc>
              <a:spcBef>
                <a:spcPts val="375"/>
              </a:spcBef>
              <a:spcAft>
                <a:spcPts val="0"/>
              </a:spcAft>
              <a:buClr>
                <a:srgbClr val="3F3F3F"/>
              </a:buClr>
              <a:buSzPts val="1400"/>
              <a:buNone/>
              <a:defRPr/>
            </a:lvl4pPr>
            <a:lvl5pPr marL="1714500" lvl="4" indent="-171450" algn="l">
              <a:lnSpc>
                <a:spcPct val="90000"/>
              </a:lnSpc>
              <a:spcBef>
                <a:spcPts val="375"/>
              </a:spcBef>
              <a:spcAft>
                <a:spcPts val="0"/>
              </a:spcAft>
              <a:buClr>
                <a:srgbClr val="3F3F3F"/>
              </a:buClr>
              <a:buSzPts val="1400"/>
              <a:buNone/>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7" name="Google Shape;117;p16"/>
          <p:cNvSpPr txBox="1">
            <a:spLocks noGrp="1"/>
          </p:cNvSpPr>
          <p:nvPr>
            <p:ph type="body" idx="2"/>
          </p:nvPr>
        </p:nvSpPr>
        <p:spPr>
          <a:xfrm>
            <a:off x="324000" y="1512000"/>
            <a:ext cx="1620000"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solidFill>
                  <a:srgbClr val="3F3F3F"/>
                </a:solidFill>
              </a:defRPr>
            </a:lvl1pPr>
            <a:lvl2pPr marL="685800" lvl="1" indent="-247650" algn="l">
              <a:lnSpc>
                <a:spcPct val="90000"/>
              </a:lnSpc>
              <a:spcBef>
                <a:spcPts val="375"/>
              </a:spcBef>
              <a:spcAft>
                <a:spcPts val="0"/>
              </a:spcAft>
              <a:buClr>
                <a:srgbClr val="3F3F3F"/>
              </a:buClr>
              <a:buSzPts val="1600"/>
              <a:buChar char="•"/>
              <a:defRPr>
                <a:solidFill>
                  <a:srgbClr val="3F3F3F"/>
                </a:solidFill>
              </a:defRPr>
            </a:lvl2pPr>
            <a:lvl3pPr marL="1028700" lvl="2" indent="-238125" algn="l">
              <a:lnSpc>
                <a:spcPct val="90000"/>
              </a:lnSpc>
              <a:spcBef>
                <a:spcPts val="375"/>
              </a:spcBef>
              <a:spcAft>
                <a:spcPts val="0"/>
              </a:spcAft>
              <a:buClr>
                <a:srgbClr val="3F3F3F"/>
              </a:buClr>
              <a:buSzPts val="1400"/>
              <a:buChar char="•"/>
              <a:defRPr>
                <a:solidFill>
                  <a:srgbClr val="3F3F3F"/>
                </a:solidFill>
              </a:defRPr>
            </a:lvl3pPr>
            <a:lvl4pPr marL="1371600" lvl="3" indent="-238125" algn="l">
              <a:lnSpc>
                <a:spcPct val="90000"/>
              </a:lnSpc>
              <a:spcBef>
                <a:spcPts val="375"/>
              </a:spcBef>
              <a:spcAft>
                <a:spcPts val="0"/>
              </a:spcAft>
              <a:buClr>
                <a:srgbClr val="3F3F3F"/>
              </a:buClr>
              <a:buSzPts val="1400"/>
              <a:buChar char="•"/>
              <a:defRPr>
                <a:solidFill>
                  <a:srgbClr val="3F3F3F"/>
                </a:solidFill>
              </a:defRPr>
            </a:lvl4pPr>
            <a:lvl5pPr marL="1714500" lvl="4" indent="-238125" algn="l">
              <a:lnSpc>
                <a:spcPct val="90000"/>
              </a:lnSpc>
              <a:spcBef>
                <a:spcPts val="375"/>
              </a:spcBef>
              <a:spcAft>
                <a:spcPts val="0"/>
              </a:spcAft>
              <a:buClr>
                <a:srgbClr val="3F3F3F"/>
              </a:buClr>
              <a:buSzPts val="1400"/>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8" name="Google Shape;118;p16"/>
          <p:cNvSpPr txBox="1">
            <a:spLocks noGrp="1"/>
          </p:cNvSpPr>
          <p:nvPr>
            <p:ph type="body" idx="3"/>
          </p:nvPr>
        </p:nvSpPr>
        <p:spPr>
          <a:xfrm>
            <a:off x="2044811" y="1512000"/>
            <a:ext cx="1620441"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9" name="Google Shape;119;p16"/>
          <p:cNvSpPr txBox="1">
            <a:spLocks noGrp="1"/>
          </p:cNvSpPr>
          <p:nvPr>
            <p:ph type="body" idx="4"/>
          </p:nvPr>
        </p:nvSpPr>
        <p:spPr>
          <a:xfrm>
            <a:off x="3766061" y="1512000"/>
            <a:ext cx="1620441"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0" name="Google Shape;120;p16"/>
          <p:cNvSpPr txBox="1">
            <a:spLocks noGrp="1"/>
          </p:cNvSpPr>
          <p:nvPr>
            <p:ph type="body" idx="5"/>
          </p:nvPr>
        </p:nvSpPr>
        <p:spPr>
          <a:xfrm>
            <a:off x="5487311" y="1507535"/>
            <a:ext cx="1620441" cy="4679250"/>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1" name="Google Shape;121;p16"/>
          <p:cNvSpPr txBox="1">
            <a:spLocks noGrp="1"/>
          </p:cNvSpPr>
          <p:nvPr>
            <p:ph type="body" idx="6"/>
          </p:nvPr>
        </p:nvSpPr>
        <p:spPr>
          <a:xfrm>
            <a:off x="7208561" y="1507535"/>
            <a:ext cx="1620441" cy="4683715"/>
          </a:xfrm>
          <a:prstGeom prst="rect">
            <a:avLst/>
          </a:prstGeom>
          <a:noFill/>
          <a:ln>
            <a:noFill/>
          </a:ln>
        </p:spPr>
        <p:txBody>
          <a:bodyPr spcFirstLastPara="1"/>
          <a:lstStyle>
            <a:lvl1pPr marL="342900" lvl="0" indent="-257175" algn="l">
              <a:lnSpc>
                <a:spcPct val="90000"/>
              </a:lnSpc>
              <a:spcBef>
                <a:spcPts val="750"/>
              </a:spcBef>
              <a:spcAft>
                <a:spcPts val="0"/>
              </a:spcAft>
              <a:buClr>
                <a:srgbClr val="3F3F3F"/>
              </a:buClr>
              <a:buSzPts val="1800"/>
              <a:buChar char="•"/>
              <a:defRPr/>
            </a:lvl1pPr>
            <a:lvl2pPr marL="685800" lvl="1" indent="-257175" algn="l">
              <a:lnSpc>
                <a:spcPct val="90000"/>
              </a:lnSpc>
              <a:spcBef>
                <a:spcPts val="375"/>
              </a:spcBef>
              <a:spcAft>
                <a:spcPts val="0"/>
              </a:spcAft>
              <a:buClr>
                <a:srgbClr val="3F3F3F"/>
              </a:buClr>
              <a:buSzPts val="1800"/>
              <a:buChar char="•"/>
              <a:defRPr/>
            </a:lvl2pPr>
            <a:lvl3pPr marL="1028700" lvl="2" indent="-257175" algn="l">
              <a:lnSpc>
                <a:spcPct val="90000"/>
              </a:lnSpc>
              <a:spcBef>
                <a:spcPts val="375"/>
              </a:spcBef>
              <a:spcAft>
                <a:spcPts val="0"/>
              </a:spcAft>
              <a:buClr>
                <a:srgbClr val="3F3F3F"/>
              </a:buClr>
              <a:buSzPts val="1800"/>
              <a:buChar char="•"/>
              <a:defRPr/>
            </a:lvl3pPr>
            <a:lvl4pPr marL="1371600" lvl="3" indent="-257175" algn="l">
              <a:lnSpc>
                <a:spcPct val="90000"/>
              </a:lnSpc>
              <a:spcBef>
                <a:spcPts val="375"/>
              </a:spcBef>
              <a:spcAft>
                <a:spcPts val="0"/>
              </a:spcAft>
              <a:buClr>
                <a:srgbClr val="3F3F3F"/>
              </a:buClr>
              <a:buSzPts val="1800"/>
              <a:buChar char="•"/>
              <a:defRPr/>
            </a:lvl4pPr>
            <a:lvl5pPr marL="1714500" lvl="4" indent="-257175" algn="l">
              <a:lnSpc>
                <a:spcPct val="90000"/>
              </a:lnSpc>
              <a:spcBef>
                <a:spcPts val="375"/>
              </a:spcBef>
              <a:spcAft>
                <a:spcPts val="0"/>
              </a:spcAft>
              <a:buClr>
                <a:srgbClr val="3F3F3F"/>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 name="Google Shape;16;p1">
            <a:extLst>
              <a:ext uri="{FF2B5EF4-FFF2-40B4-BE49-F238E27FC236}">
                <a16:creationId xmlns:a16="http://schemas.microsoft.com/office/drawing/2014/main" id="{B4507F22-D88B-1141-A088-E72546F26EBB}"/>
              </a:ext>
            </a:extLst>
          </p:cNvPr>
          <p:cNvSpPr txBox="1">
            <a:spLocks noGrp="1"/>
          </p:cNvSpPr>
          <p:nvPr>
            <p:ph type="ftr" idx="12"/>
          </p:nvPr>
        </p:nvSpPr>
        <p:spPr>
          <a:ln/>
        </p:spPr>
        <p:txBody>
          <a:bodyPr/>
          <a:lstStyle>
            <a:lvl1pPr>
              <a:defRPr/>
            </a:lvl1pPr>
          </a:lstStyle>
          <a:p>
            <a:pPr>
              <a:defRPr/>
            </a:pPr>
            <a:endParaRPr/>
          </a:p>
        </p:txBody>
      </p:sp>
      <p:sp>
        <p:nvSpPr>
          <p:cNvPr id="10" name="Google Shape;17;p1">
            <a:extLst>
              <a:ext uri="{FF2B5EF4-FFF2-40B4-BE49-F238E27FC236}">
                <a16:creationId xmlns:a16="http://schemas.microsoft.com/office/drawing/2014/main" id="{3F312002-E6E0-6D48-91B6-867804E4EE1B}"/>
              </a:ext>
            </a:extLst>
          </p:cNvPr>
          <p:cNvSpPr>
            <a:spLocks noGrp="1"/>
          </p:cNvSpPr>
          <p:nvPr>
            <p:ph type="sldNum" idx="13"/>
          </p:nvPr>
        </p:nvSpPr>
        <p:spPr/>
        <p:txBody>
          <a:bodyPr/>
          <a:lstStyle>
            <a:lvl1pPr>
              <a:defRPr/>
            </a:lvl1pPr>
          </a:lstStyle>
          <a:p>
            <a:pPr>
              <a:defRPr/>
            </a:pPr>
            <a:fld id="{08E36423-5FAF-BB48-95F4-208D02AE7CA6}" type="slidenum">
              <a:rPr lang="fr-CA"/>
              <a:pPr>
                <a:defRPr/>
              </a:pPr>
              <a:t>‹#›</a:t>
            </a:fld>
            <a:endParaRPr lang="fr-CA"/>
          </a:p>
        </p:txBody>
      </p:sp>
    </p:spTree>
    <p:extLst>
      <p:ext uri="{BB962C8B-B14F-4D97-AF65-F5344CB8AC3E}">
        <p14:creationId xmlns:p14="http://schemas.microsoft.com/office/powerpoint/2010/main" val="37686275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420883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9"/>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DA4EF5D9-7F9C-8C48-B5F7-F120E37DEB32}"/>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5" name="Fußzeilenplatzhalter 4">
            <a:extLst>
              <a:ext uri="{FF2B5EF4-FFF2-40B4-BE49-F238E27FC236}">
                <a16:creationId xmlns:a16="http://schemas.microsoft.com/office/drawing/2014/main" id="{4CBE3E2B-1793-C548-A6D0-1607A9AE216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69499AF-0E70-254C-900C-8C2BF1D00CF2}"/>
              </a:ext>
            </a:extLst>
          </p:cNvPr>
          <p:cNvSpPr>
            <a:spLocks noGrp="1"/>
          </p:cNvSpPr>
          <p:nvPr>
            <p:ph type="sldNum" sz="quarter" idx="12"/>
          </p:nvPr>
        </p:nvSpPr>
        <p:spPr/>
        <p:txBody>
          <a:bodyPr/>
          <a:lstStyle>
            <a:lvl1pPr>
              <a:defRPr/>
            </a:lvl1pPr>
          </a:lstStyle>
          <a:p>
            <a:pPr>
              <a:defRPr/>
            </a:pPr>
            <a:fld id="{776B2DF4-E00A-004A-B6CB-E5B414BABA7B}" type="slidenum">
              <a:rPr lang="de-DE"/>
              <a:pPr>
                <a:defRPr/>
              </a:pPr>
              <a:t>‹#›</a:t>
            </a:fld>
            <a:endParaRPr lang="de-DE"/>
          </a:p>
        </p:txBody>
      </p:sp>
    </p:spTree>
    <p:extLst>
      <p:ext uri="{BB962C8B-B14F-4D97-AF65-F5344CB8AC3E}">
        <p14:creationId xmlns:p14="http://schemas.microsoft.com/office/powerpoint/2010/main" val="5480312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3000" b="1" i="0" baseline="0">
                <a:solidFill>
                  <a:schemeClr val="accent4">
                    <a:lumMod val="50000"/>
                  </a:schemeClr>
                </a:solidFill>
              </a:defRPr>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624E349-A011-A84B-A2DC-1E1270E61F4D}"/>
              </a:ext>
            </a:extLst>
          </p:cNvPr>
          <p:cNvSpPr>
            <a:spLocks noGrp="1"/>
          </p:cNvSpPr>
          <p:nvPr>
            <p:ph type="dt" sz="half" idx="10"/>
          </p:nvPr>
        </p:nvSpPr>
        <p:spPr/>
        <p:txBody>
          <a:bodyPr/>
          <a:lstStyle>
            <a:lvl1pPr>
              <a:defRPr/>
            </a:lvl1pPr>
          </a:lstStyle>
          <a:p>
            <a:pPr>
              <a:defRPr/>
            </a:pPr>
            <a:fld id="{C498F824-04ED-475B-945D-519951487719}" type="datetime1">
              <a:rPr lang="de-DE"/>
              <a:pPr>
                <a:defRPr/>
              </a:pPr>
              <a:t>28.04.23</a:t>
            </a:fld>
            <a:endParaRPr lang="de-DE"/>
          </a:p>
        </p:txBody>
      </p:sp>
      <p:sp>
        <p:nvSpPr>
          <p:cNvPr id="5" name="Fußzeilenplatzhalter 4">
            <a:extLst>
              <a:ext uri="{FF2B5EF4-FFF2-40B4-BE49-F238E27FC236}">
                <a16:creationId xmlns:a16="http://schemas.microsoft.com/office/drawing/2014/main" id="{EC684FEF-0D71-EB43-B6B7-05D78458A8C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2128B85-C304-CE43-B38F-A742AFBE815D}"/>
              </a:ext>
            </a:extLst>
          </p:cNvPr>
          <p:cNvSpPr>
            <a:spLocks noGrp="1"/>
          </p:cNvSpPr>
          <p:nvPr>
            <p:ph type="sldNum" sz="quarter" idx="12"/>
          </p:nvPr>
        </p:nvSpPr>
        <p:spPr/>
        <p:txBody>
          <a:bodyPr/>
          <a:lstStyle>
            <a:lvl1pPr>
              <a:defRPr>
                <a:solidFill>
                  <a:schemeClr val="tx1"/>
                </a:solidFill>
              </a:defRPr>
            </a:lvl1pPr>
          </a:lstStyle>
          <a:p>
            <a:pPr>
              <a:defRPr/>
            </a:pPr>
            <a:fld id="{DA6AE14F-8B87-DD48-B5BA-B3A2BEB76378}" type="slidenum">
              <a:rPr lang="de-DE"/>
              <a:pPr>
                <a:defRPr/>
              </a:pPr>
              <a:t>‹#›</a:t>
            </a:fld>
            <a:endParaRPr lang="de-DE" dirty="0"/>
          </a:p>
        </p:txBody>
      </p:sp>
    </p:spTree>
    <p:extLst>
      <p:ext uri="{BB962C8B-B14F-4D97-AF65-F5344CB8AC3E}">
        <p14:creationId xmlns:p14="http://schemas.microsoft.com/office/powerpoint/2010/main" val="9210117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6"/>
          </a:xfrm>
        </p:spPr>
        <p:txBody>
          <a:bodyPr anchor="t"/>
          <a:lstStyle>
            <a:lvl1pPr algn="l">
              <a:defRPr sz="3333"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1667">
                <a:solidFill>
                  <a:schemeClr val="tx1">
                    <a:tint val="75000"/>
                  </a:schemeClr>
                </a:solidFill>
              </a:defRPr>
            </a:lvl1pPr>
            <a:lvl2pPr marL="380981" indent="0">
              <a:buNone/>
              <a:defRPr sz="1500">
                <a:solidFill>
                  <a:schemeClr val="tx1">
                    <a:tint val="75000"/>
                  </a:schemeClr>
                </a:solidFill>
              </a:defRPr>
            </a:lvl2pPr>
            <a:lvl3pPr marL="761963" indent="0">
              <a:buNone/>
              <a:defRPr sz="1333">
                <a:solidFill>
                  <a:schemeClr val="tx1">
                    <a:tint val="75000"/>
                  </a:schemeClr>
                </a:solidFill>
              </a:defRPr>
            </a:lvl3pPr>
            <a:lvl4pPr marL="1142942" indent="0">
              <a:buNone/>
              <a:defRPr sz="1167">
                <a:solidFill>
                  <a:schemeClr val="tx1">
                    <a:tint val="75000"/>
                  </a:schemeClr>
                </a:solidFill>
              </a:defRPr>
            </a:lvl4pPr>
            <a:lvl5pPr marL="1523924" indent="0">
              <a:buNone/>
              <a:defRPr sz="1167">
                <a:solidFill>
                  <a:schemeClr val="tx1">
                    <a:tint val="75000"/>
                  </a:schemeClr>
                </a:solidFill>
              </a:defRPr>
            </a:lvl5pPr>
            <a:lvl6pPr marL="1904905" indent="0">
              <a:buNone/>
              <a:defRPr sz="1167">
                <a:solidFill>
                  <a:schemeClr val="tx1">
                    <a:tint val="75000"/>
                  </a:schemeClr>
                </a:solidFill>
              </a:defRPr>
            </a:lvl6pPr>
            <a:lvl7pPr marL="2285886" indent="0">
              <a:buNone/>
              <a:defRPr sz="1167">
                <a:solidFill>
                  <a:schemeClr val="tx1">
                    <a:tint val="75000"/>
                  </a:schemeClr>
                </a:solidFill>
              </a:defRPr>
            </a:lvl7pPr>
            <a:lvl8pPr marL="2666867" indent="0">
              <a:buNone/>
              <a:defRPr sz="1167">
                <a:solidFill>
                  <a:schemeClr val="tx1">
                    <a:tint val="75000"/>
                  </a:schemeClr>
                </a:solidFill>
              </a:defRPr>
            </a:lvl8pPr>
            <a:lvl9pPr marL="3047847" indent="0">
              <a:buNone/>
              <a:defRPr sz="1167">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53427BCC-E72D-F148-864E-D2A7214C0D69}"/>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5" name="Fußzeilenplatzhalter 4">
            <a:extLst>
              <a:ext uri="{FF2B5EF4-FFF2-40B4-BE49-F238E27FC236}">
                <a16:creationId xmlns:a16="http://schemas.microsoft.com/office/drawing/2014/main" id="{FC17BA3B-D1FA-EB4A-AA1B-2281041EB5B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EA516438-E453-CA43-99CE-0B13F74AE713}"/>
              </a:ext>
            </a:extLst>
          </p:cNvPr>
          <p:cNvSpPr>
            <a:spLocks noGrp="1"/>
          </p:cNvSpPr>
          <p:nvPr>
            <p:ph type="sldNum" sz="quarter" idx="12"/>
          </p:nvPr>
        </p:nvSpPr>
        <p:spPr/>
        <p:txBody>
          <a:bodyPr/>
          <a:lstStyle>
            <a:lvl1pPr>
              <a:defRPr/>
            </a:lvl1pPr>
          </a:lstStyle>
          <a:p>
            <a:pPr>
              <a:defRPr/>
            </a:pPr>
            <a:fld id="{EA18CCCD-0BD2-954D-BE50-44365A06F306}" type="slidenum">
              <a:rPr lang="de-DE"/>
              <a:pPr>
                <a:defRPr/>
              </a:pPr>
              <a:t>‹#›</a:t>
            </a:fld>
            <a:endParaRPr lang="de-DE"/>
          </a:p>
        </p:txBody>
      </p:sp>
    </p:spTree>
    <p:extLst>
      <p:ext uri="{BB962C8B-B14F-4D97-AF65-F5344CB8AC3E}">
        <p14:creationId xmlns:p14="http://schemas.microsoft.com/office/powerpoint/2010/main" val="34041729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1" y="1600201"/>
            <a:ext cx="4038600" cy="4525963"/>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948769F5-86C1-E94E-B99D-8A30BA394E24}"/>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6" name="Fußzeilenplatzhalter 4">
            <a:extLst>
              <a:ext uri="{FF2B5EF4-FFF2-40B4-BE49-F238E27FC236}">
                <a16:creationId xmlns:a16="http://schemas.microsoft.com/office/drawing/2014/main" id="{5B3BA4B6-DB1A-4A45-BE19-63688EA44E25}"/>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669B6CAC-1BB4-A84E-835C-3339969193E6}"/>
              </a:ext>
            </a:extLst>
          </p:cNvPr>
          <p:cNvSpPr>
            <a:spLocks noGrp="1"/>
          </p:cNvSpPr>
          <p:nvPr>
            <p:ph type="sldNum" sz="quarter" idx="12"/>
          </p:nvPr>
        </p:nvSpPr>
        <p:spPr/>
        <p:txBody>
          <a:bodyPr/>
          <a:lstStyle>
            <a:lvl1pPr>
              <a:defRPr/>
            </a:lvl1pPr>
          </a:lstStyle>
          <a:p>
            <a:pPr>
              <a:defRPr/>
            </a:pPr>
            <a:fld id="{3207827E-E540-E643-BE2E-504E90579EE4}" type="slidenum">
              <a:rPr lang="de-DE"/>
              <a:pPr>
                <a:defRPr/>
              </a:pPr>
              <a:t>‹#›</a:t>
            </a:fld>
            <a:endParaRPr lang="de-DE"/>
          </a:p>
        </p:txBody>
      </p:sp>
    </p:spTree>
    <p:extLst>
      <p:ext uri="{BB962C8B-B14F-4D97-AF65-F5344CB8AC3E}">
        <p14:creationId xmlns:p14="http://schemas.microsoft.com/office/powerpoint/2010/main" val="3305933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6336032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5"/>
            <a:ext cx="4040189" cy="639762"/>
          </a:xfrm>
        </p:spPr>
        <p:txBody>
          <a:bodyPr anchor="b"/>
          <a:lstStyle>
            <a:lvl1pPr marL="0" indent="0">
              <a:buNone/>
              <a:defRPr sz="2000" b="1"/>
            </a:lvl1pPr>
            <a:lvl2pPr marL="380981" indent="0">
              <a:buNone/>
              <a:defRPr sz="1667" b="1"/>
            </a:lvl2pPr>
            <a:lvl3pPr marL="761963" indent="0">
              <a:buNone/>
              <a:defRPr sz="1500" b="1"/>
            </a:lvl3pPr>
            <a:lvl4pPr marL="1142942" indent="0">
              <a:buNone/>
              <a:defRPr sz="1333" b="1"/>
            </a:lvl4pPr>
            <a:lvl5pPr marL="1523924" indent="0">
              <a:buNone/>
              <a:defRPr sz="1333" b="1"/>
            </a:lvl5pPr>
            <a:lvl6pPr marL="1904905" indent="0">
              <a:buNone/>
              <a:defRPr sz="1333" b="1"/>
            </a:lvl6pPr>
            <a:lvl7pPr marL="2285886" indent="0">
              <a:buNone/>
              <a:defRPr sz="1333" b="1"/>
            </a:lvl7pPr>
            <a:lvl8pPr marL="2666867" indent="0">
              <a:buNone/>
              <a:defRPr sz="1333" b="1"/>
            </a:lvl8pPr>
            <a:lvl9pPr marL="3047847" indent="0">
              <a:buNone/>
              <a:defRPr sz="1333" b="1"/>
            </a:lvl9pPr>
          </a:lstStyle>
          <a:p>
            <a:pPr lvl="0"/>
            <a:r>
              <a:rPr lang="de-DE"/>
              <a:t>Textmasterformat bearbeiten</a:t>
            </a:r>
          </a:p>
        </p:txBody>
      </p:sp>
      <p:sp>
        <p:nvSpPr>
          <p:cNvPr id="4" name="Inhaltsplatzhalter 3"/>
          <p:cNvSpPr>
            <a:spLocks noGrp="1"/>
          </p:cNvSpPr>
          <p:nvPr>
            <p:ph sz="half" idx="2"/>
          </p:nvPr>
        </p:nvSpPr>
        <p:spPr>
          <a:xfrm>
            <a:off x="457200" y="2174875"/>
            <a:ext cx="4040189"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8" y="1535115"/>
            <a:ext cx="4041775" cy="639762"/>
          </a:xfrm>
        </p:spPr>
        <p:txBody>
          <a:bodyPr anchor="b"/>
          <a:lstStyle>
            <a:lvl1pPr marL="0" indent="0">
              <a:buNone/>
              <a:defRPr sz="2000" b="1"/>
            </a:lvl1pPr>
            <a:lvl2pPr marL="380981" indent="0">
              <a:buNone/>
              <a:defRPr sz="1667" b="1"/>
            </a:lvl2pPr>
            <a:lvl3pPr marL="761963" indent="0">
              <a:buNone/>
              <a:defRPr sz="1500" b="1"/>
            </a:lvl3pPr>
            <a:lvl4pPr marL="1142942" indent="0">
              <a:buNone/>
              <a:defRPr sz="1333" b="1"/>
            </a:lvl4pPr>
            <a:lvl5pPr marL="1523924" indent="0">
              <a:buNone/>
              <a:defRPr sz="1333" b="1"/>
            </a:lvl5pPr>
            <a:lvl6pPr marL="1904905" indent="0">
              <a:buNone/>
              <a:defRPr sz="1333" b="1"/>
            </a:lvl6pPr>
            <a:lvl7pPr marL="2285886" indent="0">
              <a:buNone/>
              <a:defRPr sz="1333" b="1"/>
            </a:lvl7pPr>
            <a:lvl8pPr marL="2666867" indent="0">
              <a:buNone/>
              <a:defRPr sz="1333" b="1"/>
            </a:lvl8pPr>
            <a:lvl9pPr marL="3047847" indent="0">
              <a:buNone/>
              <a:defRPr sz="1333" b="1"/>
            </a:lvl9pPr>
          </a:lstStyle>
          <a:p>
            <a:pPr lvl="0"/>
            <a:r>
              <a:rPr lang="de-DE"/>
              <a:t>Textmasterformat bearbeiten</a:t>
            </a:r>
          </a:p>
        </p:txBody>
      </p:sp>
      <p:sp>
        <p:nvSpPr>
          <p:cNvPr id="6" name="Inhaltsplatzhalter 5"/>
          <p:cNvSpPr>
            <a:spLocks noGrp="1"/>
          </p:cNvSpPr>
          <p:nvPr>
            <p:ph sz="quarter" idx="4"/>
          </p:nvPr>
        </p:nvSpPr>
        <p:spPr>
          <a:xfrm>
            <a:off x="4645028" y="2174875"/>
            <a:ext cx="4041775" cy="3951288"/>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9171932D-FC39-2241-AC12-230A986427FE}"/>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8" name="Fußzeilenplatzhalter 4">
            <a:extLst>
              <a:ext uri="{FF2B5EF4-FFF2-40B4-BE49-F238E27FC236}">
                <a16:creationId xmlns:a16="http://schemas.microsoft.com/office/drawing/2014/main" id="{64C25BE2-77C9-4B4E-A288-CE4776CED6B5}"/>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7ABC47AC-57C8-DC4B-B00D-1CE742167B6F}"/>
              </a:ext>
            </a:extLst>
          </p:cNvPr>
          <p:cNvSpPr>
            <a:spLocks noGrp="1"/>
          </p:cNvSpPr>
          <p:nvPr>
            <p:ph type="sldNum" sz="quarter" idx="12"/>
          </p:nvPr>
        </p:nvSpPr>
        <p:spPr/>
        <p:txBody>
          <a:bodyPr/>
          <a:lstStyle>
            <a:lvl1pPr>
              <a:defRPr/>
            </a:lvl1pPr>
          </a:lstStyle>
          <a:p>
            <a:pPr>
              <a:defRPr/>
            </a:pPr>
            <a:fld id="{9BE13252-35FB-7A42-A473-7D335B877566}" type="slidenum">
              <a:rPr lang="de-DE"/>
              <a:pPr>
                <a:defRPr/>
              </a:pPr>
              <a:t>‹#›</a:t>
            </a:fld>
            <a:endParaRPr lang="de-DE"/>
          </a:p>
        </p:txBody>
      </p:sp>
    </p:spTree>
    <p:extLst>
      <p:ext uri="{BB962C8B-B14F-4D97-AF65-F5344CB8AC3E}">
        <p14:creationId xmlns:p14="http://schemas.microsoft.com/office/powerpoint/2010/main" val="39851888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591F70F0-BCE1-3D46-BF9E-61BD5413BBC4}"/>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4" name="Fußzeilenplatzhalter 4">
            <a:extLst>
              <a:ext uri="{FF2B5EF4-FFF2-40B4-BE49-F238E27FC236}">
                <a16:creationId xmlns:a16="http://schemas.microsoft.com/office/drawing/2014/main" id="{4239B531-163F-6746-B192-A538B37A391B}"/>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E10BE05-90D2-8D4F-B207-995982146836}"/>
              </a:ext>
            </a:extLst>
          </p:cNvPr>
          <p:cNvSpPr>
            <a:spLocks noGrp="1"/>
          </p:cNvSpPr>
          <p:nvPr>
            <p:ph type="sldNum" sz="quarter" idx="12"/>
          </p:nvPr>
        </p:nvSpPr>
        <p:spPr/>
        <p:txBody>
          <a:bodyPr/>
          <a:lstStyle>
            <a:lvl1pPr>
              <a:defRPr/>
            </a:lvl1pPr>
          </a:lstStyle>
          <a:p>
            <a:pPr>
              <a:defRPr/>
            </a:pPr>
            <a:fld id="{C8841DD0-6B5D-4F42-B52B-1B304870D3C8}" type="slidenum">
              <a:rPr lang="de-DE"/>
              <a:pPr>
                <a:defRPr/>
              </a:pPr>
              <a:t>‹#›</a:t>
            </a:fld>
            <a:endParaRPr lang="de-DE"/>
          </a:p>
        </p:txBody>
      </p:sp>
    </p:spTree>
    <p:extLst>
      <p:ext uri="{BB962C8B-B14F-4D97-AF65-F5344CB8AC3E}">
        <p14:creationId xmlns:p14="http://schemas.microsoft.com/office/powerpoint/2010/main" val="20123419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1F51AB5F-C259-7F4C-AD00-D0D91812D21A}"/>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3" name="Fußzeilenplatzhalter 4">
            <a:extLst>
              <a:ext uri="{FF2B5EF4-FFF2-40B4-BE49-F238E27FC236}">
                <a16:creationId xmlns:a16="http://schemas.microsoft.com/office/drawing/2014/main" id="{65408C40-1AD3-B745-A75D-1A4CE52B374D}"/>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6C25984A-516B-1949-891C-832204E73076}"/>
              </a:ext>
            </a:extLst>
          </p:cNvPr>
          <p:cNvSpPr>
            <a:spLocks noGrp="1"/>
          </p:cNvSpPr>
          <p:nvPr>
            <p:ph type="sldNum" sz="quarter" idx="12"/>
          </p:nvPr>
        </p:nvSpPr>
        <p:spPr/>
        <p:txBody>
          <a:bodyPr/>
          <a:lstStyle>
            <a:lvl1pPr>
              <a:defRPr/>
            </a:lvl1pPr>
          </a:lstStyle>
          <a:p>
            <a:pPr>
              <a:defRPr/>
            </a:pPr>
            <a:fld id="{F5D99552-BCD6-E347-A48F-A29F617BBCE7}" type="slidenum">
              <a:rPr lang="de-DE"/>
              <a:pPr>
                <a:defRPr/>
              </a:pPr>
              <a:t>‹#›</a:t>
            </a:fld>
            <a:endParaRPr lang="de-DE"/>
          </a:p>
        </p:txBody>
      </p:sp>
    </p:spTree>
    <p:extLst>
      <p:ext uri="{BB962C8B-B14F-4D97-AF65-F5344CB8AC3E}">
        <p14:creationId xmlns:p14="http://schemas.microsoft.com/office/powerpoint/2010/main" val="34455337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2"/>
            <a:ext cx="3008313" cy="1162050"/>
          </a:xfrm>
        </p:spPr>
        <p:txBody>
          <a:bodyPr anchor="b"/>
          <a:lstStyle>
            <a:lvl1pPr algn="l">
              <a:defRPr sz="1667" b="1"/>
            </a:lvl1pPr>
          </a:lstStyle>
          <a:p>
            <a:r>
              <a:rPr lang="de-DE"/>
              <a:t>Titelmasterformat durch Klicken bearbeiten</a:t>
            </a:r>
          </a:p>
        </p:txBody>
      </p:sp>
      <p:sp>
        <p:nvSpPr>
          <p:cNvPr id="3" name="Inhaltsplatzhalter 2"/>
          <p:cNvSpPr>
            <a:spLocks noGrp="1"/>
          </p:cNvSpPr>
          <p:nvPr>
            <p:ph idx="1"/>
          </p:nvPr>
        </p:nvSpPr>
        <p:spPr>
          <a:xfrm>
            <a:off x="3575050" y="273051"/>
            <a:ext cx="5111750" cy="5853113"/>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167"/>
            </a:lvl1pPr>
            <a:lvl2pPr marL="380981" indent="0">
              <a:buNone/>
              <a:defRPr sz="1000"/>
            </a:lvl2pPr>
            <a:lvl3pPr marL="761963" indent="0">
              <a:buNone/>
              <a:defRPr sz="833"/>
            </a:lvl3pPr>
            <a:lvl4pPr marL="1142942" indent="0">
              <a:buNone/>
              <a:defRPr sz="750"/>
            </a:lvl4pPr>
            <a:lvl5pPr marL="1523924" indent="0">
              <a:buNone/>
              <a:defRPr sz="750"/>
            </a:lvl5pPr>
            <a:lvl6pPr marL="1904905" indent="0">
              <a:buNone/>
              <a:defRPr sz="750"/>
            </a:lvl6pPr>
            <a:lvl7pPr marL="2285886" indent="0">
              <a:buNone/>
              <a:defRPr sz="750"/>
            </a:lvl7pPr>
            <a:lvl8pPr marL="2666867" indent="0">
              <a:buNone/>
              <a:defRPr sz="750"/>
            </a:lvl8pPr>
            <a:lvl9pPr marL="3047847"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B8E320D8-D1AB-5D4C-9E6D-33AA8F604FDA}"/>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6" name="Fußzeilenplatzhalter 4">
            <a:extLst>
              <a:ext uri="{FF2B5EF4-FFF2-40B4-BE49-F238E27FC236}">
                <a16:creationId xmlns:a16="http://schemas.microsoft.com/office/drawing/2014/main" id="{C6ED5A1A-BAFA-5441-A83E-C32D3BE99F0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210C9E8-8952-7442-81FB-06802603FCEA}"/>
              </a:ext>
            </a:extLst>
          </p:cNvPr>
          <p:cNvSpPr>
            <a:spLocks noGrp="1"/>
          </p:cNvSpPr>
          <p:nvPr>
            <p:ph type="sldNum" sz="quarter" idx="12"/>
          </p:nvPr>
        </p:nvSpPr>
        <p:spPr/>
        <p:txBody>
          <a:bodyPr/>
          <a:lstStyle>
            <a:lvl1pPr>
              <a:defRPr/>
            </a:lvl1pPr>
          </a:lstStyle>
          <a:p>
            <a:pPr>
              <a:defRPr/>
            </a:pPr>
            <a:fld id="{3E64BE4F-2FD3-5249-B1C6-E7A9DBF23F07}" type="slidenum">
              <a:rPr lang="de-DE"/>
              <a:pPr>
                <a:defRPr/>
              </a:pPr>
              <a:t>‹#›</a:t>
            </a:fld>
            <a:endParaRPr lang="de-DE"/>
          </a:p>
        </p:txBody>
      </p:sp>
    </p:spTree>
    <p:extLst>
      <p:ext uri="{BB962C8B-B14F-4D97-AF65-F5344CB8AC3E}">
        <p14:creationId xmlns:p14="http://schemas.microsoft.com/office/powerpoint/2010/main" val="5200660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667"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2667"/>
            </a:lvl1pPr>
            <a:lvl2pPr marL="380981" indent="0">
              <a:buNone/>
              <a:defRPr sz="2333"/>
            </a:lvl2pPr>
            <a:lvl3pPr marL="761963" indent="0">
              <a:buNone/>
              <a:defRPr sz="2000"/>
            </a:lvl3pPr>
            <a:lvl4pPr marL="1142942" indent="0">
              <a:buNone/>
              <a:defRPr sz="1667"/>
            </a:lvl4pPr>
            <a:lvl5pPr marL="1523924" indent="0">
              <a:buNone/>
              <a:defRPr sz="1667"/>
            </a:lvl5pPr>
            <a:lvl6pPr marL="1904905" indent="0">
              <a:buNone/>
              <a:defRPr sz="1667"/>
            </a:lvl6pPr>
            <a:lvl7pPr marL="2285886" indent="0">
              <a:buNone/>
              <a:defRPr sz="1667"/>
            </a:lvl7pPr>
            <a:lvl8pPr marL="2666867" indent="0">
              <a:buNone/>
              <a:defRPr sz="1667"/>
            </a:lvl8pPr>
            <a:lvl9pPr marL="3047847" indent="0">
              <a:buNone/>
              <a:defRPr sz="1667"/>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167"/>
            </a:lvl1pPr>
            <a:lvl2pPr marL="380981" indent="0">
              <a:buNone/>
              <a:defRPr sz="1000"/>
            </a:lvl2pPr>
            <a:lvl3pPr marL="761963" indent="0">
              <a:buNone/>
              <a:defRPr sz="833"/>
            </a:lvl3pPr>
            <a:lvl4pPr marL="1142942" indent="0">
              <a:buNone/>
              <a:defRPr sz="750"/>
            </a:lvl4pPr>
            <a:lvl5pPr marL="1523924" indent="0">
              <a:buNone/>
              <a:defRPr sz="750"/>
            </a:lvl5pPr>
            <a:lvl6pPr marL="1904905" indent="0">
              <a:buNone/>
              <a:defRPr sz="750"/>
            </a:lvl6pPr>
            <a:lvl7pPr marL="2285886" indent="0">
              <a:buNone/>
              <a:defRPr sz="750"/>
            </a:lvl7pPr>
            <a:lvl8pPr marL="2666867" indent="0">
              <a:buNone/>
              <a:defRPr sz="750"/>
            </a:lvl8pPr>
            <a:lvl9pPr marL="3047847" indent="0">
              <a:buNone/>
              <a:defRPr sz="750"/>
            </a:lvl9pPr>
          </a:lstStyle>
          <a:p>
            <a:pPr lvl="0"/>
            <a:r>
              <a:rPr lang="de-DE"/>
              <a:t>Textmasterformat bearbeiten</a:t>
            </a:r>
          </a:p>
        </p:txBody>
      </p:sp>
      <p:sp>
        <p:nvSpPr>
          <p:cNvPr id="5" name="Datumsplatzhalter 3">
            <a:extLst>
              <a:ext uri="{FF2B5EF4-FFF2-40B4-BE49-F238E27FC236}">
                <a16:creationId xmlns:a16="http://schemas.microsoft.com/office/drawing/2014/main" id="{A327E0AC-91CD-EC4F-8F09-9FBB21EB8B9D}"/>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6" name="Fußzeilenplatzhalter 4">
            <a:extLst>
              <a:ext uri="{FF2B5EF4-FFF2-40B4-BE49-F238E27FC236}">
                <a16:creationId xmlns:a16="http://schemas.microsoft.com/office/drawing/2014/main" id="{1637141C-EB6E-9444-8D55-899E6B77D18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1A680B7A-6351-804A-947D-901591E94BB0}"/>
              </a:ext>
            </a:extLst>
          </p:cNvPr>
          <p:cNvSpPr>
            <a:spLocks noGrp="1"/>
          </p:cNvSpPr>
          <p:nvPr>
            <p:ph type="sldNum" sz="quarter" idx="12"/>
          </p:nvPr>
        </p:nvSpPr>
        <p:spPr/>
        <p:txBody>
          <a:bodyPr/>
          <a:lstStyle>
            <a:lvl1pPr>
              <a:defRPr/>
            </a:lvl1pPr>
          </a:lstStyle>
          <a:p>
            <a:pPr>
              <a:defRPr/>
            </a:pPr>
            <a:fld id="{7DD05DEA-1425-E845-A2C4-28F66783EFB1}" type="slidenum">
              <a:rPr lang="de-DE"/>
              <a:pPr>
                <a:defRPr/>
              </a:pPr>
              <a:t>‹#›</a:t>
            </a:fld>
            <a:endParaRPr lang="de-DE"/>
          </a:p>
        </p:txBody>
      </p:sp>
    </p:spTree>
    <p:extLst>
      <p:ext uri="{BB962C8B-B14F-4D97-AF65-F5344CB8AC3E}">
        <p14:creationId xmlns:p14="http://schemas.microsoft.com/office/powerpoint/2010/main" val="26721289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4CB162-3263-6749-B47A-55C43B6F863F}"/>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5" name="Fußzeilenplatzhalter 4">
            <a:extLst>
              <a:ext uri="{FF2B5EF4-FFF2-40B4-BE49-F238E27FC236}">
                <a16:creationId xmlns:a16="http://schemas.microsoft.com/office/drawing/2014/main" id="{3D2975E6-2699-C84D-B1B4-3509A577AD6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FF6F4E4-CEAA-A64B-92AE-8D21AADC56CE}"/>
              </a:ext>
            </a:extLst>
          </p:cNvPr>
          <p:cNvSpPr>
            <a:spLocks noGrp="1"/>
          </p:cNvSpPr>
          <p:nvPr>
            <p:ph type="sldNum" sz="quarter" idx="12"/>
          </p:nvPr>
        </p:nvSpPr>
        <p:spPr/>
        <p:txBody>
          <a:bodyPr/>
          <a:lstStyle>
            <a:lvl1pPr>
              <a:defRPr/>
            </a:lvl1pPr>
          </a:lstStyle>
          <a:p>
            <a:pPr>
              <a:defRPr/>
            </a:pPr>
            <a:fld id="{EFDC2178-6BB8-C748-949E-D3FB23D6E066}" type="slidenum">
              <a:rPr lang="de-DE"/>
              <a:pPr>
                <a:defRPr/>
              </a:pPr>
              <a:t>‹#›</a:t>
            </a:fld>
            <a:endParaRPr lang="de-DE"/>
          </a:p>
        </p:txBody>
      </p:sp>
    </p:spTree>
    <p:extLst>
      <p:ext uri="{BB962C8B-B14F-4D97-AF65-F5344CB8AC3E}">
        <p14:creationId xmlns:p14="http://schemas.microsoft.com/office/powerpoint/2010/main" val="27965333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1"/>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1" y="274641"/>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2D4957-87E9-3A4B-B769-C7D02C6D0FBD}"/>
              </a:ext>
            </a:extLst>
          </p:cNvPr>
          <p:cNvSpPr>
            <a:spLocks noGrp="1"/>
          </p:cNvSpPr>
          <p:nvPr>
            <p:ph type="dt" sz="half" idx="10"/>
          </p:nvPr>
        </p:nvSpPr>
        <p:spPr/>
        <p:txBody>
          <a:bodyPr/>
          <a:lstStyle>
            <a:lvl1pPr>
              <a:defRPr/>
            </a:lvl1pPr>
          </a:lstStyle>
          <a:p>
            <a:pPr>
              <a:defRPr/>
            </a:pPr>
            <a:fld id="{5424F90B-E445-411D-8B84-4CB7EBE60048}" type="datetime1">
              <a:rPr lang="de-DE"/>
              <a:pPr>
                <a:defRPr/>
              </a:pPr>
              <a:t>28.04.23</a:t>
            </a:fld>
            <a:endParaRPr lang="de-DE"/>
          </a:p>
        </p:txBody>
      </p:sp>
      <p:sp>
        <p:nvSpPr>
          <p:cNvPr id="5" name="Fußzeilenplatzhalter 4">
            <a:extLst>
              <a:ext uri="{FF2B5EF4-FFF2-40B4-BE49-F238E27FC236}">
                <a16:creationId xmlns:a16="http://schemas.microsoft.com/office/drawing/2014/main" id="{B3D5DF85-6EB0-4241-9D15-AC2735B212A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7930E6-C244-E449-ABF3-E2EDB63ABEAD}"/>
              </a:ext>
            </a:extLst>
          </p:cNvPr>
          <p:cNvSpPr>
            <a:spLocks noGrp="1"/>
          </p:cNvSpPr>
          <p:nvPr>
            <p:ph type="sldNum" sz="quarter" idx="12"/>
          </p:nvPr>
        </p:nvSpPr>
        <p:spPr/>
        <p:txBody>
          <a:bodyPr/>
          <a:lstStyle>
            <a:lvl1pPr>
              <a:defRPr/>
            </a:lvl1pPr>
          </a:lstStyle>
          <a:p>
            <a:pPr>
              <a:defRPr/>
            </a:pPr>
            <a:fld id="{37C1F0B7-5864-DB48-984F-B1550947709A}" type="slidenum">
              <a:rPr lang="de-DE"/>
              <a:pPr>
                <a:defRPr/>
              </a:pPr>
              <a:t>‹#›</a:t>
            </a:fld>
            <a:endParaRPr lang="de-DE"/>
          </a:p>
        </p:txBody>
      </p:sp>
    </p:spTree>
    <p:extLst>
      <p:ext uri="{BB962C8B-B14F-4D97-AF65-F5344CB8AC3E}">
        <p14:creationId xmlns:p14="http://schemas.microsoft.com/office/powerpoint/2010/main" val="20159646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1" y="365128"/>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628651" y="1825625"/>
            <a:ext cx="7886700" cy="4351339"/>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78D99AD4-F3D0-734F-9375-56DEEF0A041E}"/>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A044E785-D549-0E4C-B452-FA5EC76CE58A}"/>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C9190748-FB35-9D49-A620-692699E6B5B5}"/>
              </a:ext>
            </a:extLst>
          </p:cNvPr>
          <p:cNvSpPr txBox="1">
            <a:spLocks noGrp="1"/>
          </p:cNvSpPr>
          <p:nvPr>
            <p:ph type="sldNum" idx="13"/>
          </p:nvPr>
        </p:nvSpPr>
        <p:spPr>
          <a:ln/>
        </p:spPr>
        <p:txBody>
          <a:bodyPr/>
          <a:lstStyle>
            <a:lvl1pPr>
              <a:defRPr/>
            </a:lvl1pPr>
          </a:lstStyle>
          <a:p>
            <a:pPr>
              <a:defRPr/>
            </a:pPr>
            <a:fld id="{5523253D-BFE5-DA40-A962-359821A6CA62}" type="slidenum">
              <a:rPr lang="fr-CA"/>
              <a:pPr>
                <a:defRPr/>
              </a:pPr>
              <a:t>‹#›</a:t>
            </a:fld>
            <a:endParaRPr lang="fr-CA"/>
          </a:p>
        </p:txBody>
      </p:sp>
    </p:spTree>
    <p:extLst>
      <p:ext uri="{BB962C8B-B14F-4D97-AF65-F5344CB8AC3E}">
        <p14:creationId xmlns:p14="http://schemas.microsoft.com/office/powerpoint/2010/main" val="36589290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9842" y="365128"/>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629842" y="1681163"/>
            <a:ext cx="3868340" cy="823912"/>
          </a:xfrm>
          <a:prstGeom prst="rect">
            <a:avLst/>
          </a:prstGeom>
          <a:noFill/>
          <a:ln>
            <a:noFill/>
          </a:ln>
        </p:spPr>
        <p:txBody>
          <a:bodyPr spcFirstLastPara="1" anchor="b">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65" name="Google Shape;65;p15"/>
          <p:cNvSpPr txBox="1">
            <a:spLocks noGrp="1"/>
          </p:cNvSpPr>
          <p:nvPr>
            <p:ph type="body" idx="2"/>
          </p:nvPr>
        </p:nvSpPr>
        <p:spPr>
          <a:xfrm>
            <a:off x="629842" y="2505075"/>
            <a:ext cx="3868340" cy="3684588"/>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6" name="Google Shape;66;p15"/>
          <p:cNvSpPr txBox="1">
            <a:spLocks noGrp="1"/>
          </p:cNvSpPr>
          <p:nvPr>
            <p:ph type="body" idx="3"/>
          </p:nvPr>
        </p:nvSpPr>
        <p:spPr>
          <a:xfrm>
            <a:off x="4629153" y="1681163"/>
            <a:ext cx="3887391" cy="823912"/>
          </a:xfrm>
          <a:prstGeom prst="rect">
            <a:avLst/>
          </a:prstGeom>
          <a:noFill/>
          <a:ln>
            <a:noFill/>
          </a:ln>
        </p:spPr>
        <p:txBody>
          <a:bodyPr spcFirstLastPara="1" anchor="b">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67" name="Google Shape;67;p15"/>
          <p:cNvSpPr txBox="1">
            <a:spLocks noGrp="1"/>
          </p:cNvSpPr>
          <p:nvPr>
            <p:ph type="body" idx="4"/>
          </p:nvPr>
        </p:nvSpPr>
        <p:spPr>
          <a:xfrm>
            <a:off x="4629153" y="2505075"/>
            <a:ext cx="3887391" cy="3684588"/>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 name="Google Shape;53;p13">
            <a:extLst>
              <a:ext uri="{FF2B5EF4-FFF2-40B4-BE49-F238E27FC236}">
                <a16:creationId xmlns:a16="http://schemas.microsoft.com/office/drawing/2014/main" id="{97DD5565-0CA8-7B4B-8A1A-DC7E9C008C4D}"/>
              </a:ext>
            </a:extLst>
          </p:cNvPr>
          <p:cNvSpPr txBox="1">
            <a:spLocks noGrp="1"/>
          </p:cNvSpPr>
          <p:nvPr>
            <p:ph type="dt" idx="11"/>
          </p:nvPr>
        </p:nvSpPr>
        <p:spPr>
          <a:ln/>
        </p:spPr>
        <p:txBody>
          <a:bodyPr/>
          <a:lstStyle>
            <a:lvl1pPr>
              <a:defRPr/>
            </a:lvl1pPr>
          </a:lstStyle>
          <a:p>
            <a:pPr>
              <a:defRPr/>
            </a:pPr>
            <a:endParaRPr/>
          </a:p>
        </p:txBody>
      </p:sp>
      <p:sp>
        <p:nvSpPr>
          <p:cNvPr id="8" name="Google Shape;54;p13">
            <a:extLst>
              <a:ext uri="{FF2B5EF4-FFF2-40B4-BE49-F238E27FC236}">
                <a16:creationId xmlns:a16="http://schemas.microsoft.com/office/drawing/2014/main" id="{EE0D1CD3-5C58-FC46-9DBF-7E294CC502E7}"/>
              </a:ext>
            </a:extLst>
          </p:cNvPr>
          <p:cNvSpPr txBox="1">
            <a:spLocks noGrp="1"/>
          </p:cNvSpPr>
          <p:nvPr>
            <p:ph type="ftr" idx="12"/>
          </p:nvPr>
        </p:nvSpPr>
        <p:spPr>
          <a:ln/>
        </p:spPr>
        <p:txBody>
          <a:bodyPr/>
          <a:lstStyle>
            <a:lvl1pPr>
              <a:defRPr/>
            </a:lvl1pPr>
          </a:lstStyle>
          <a:p>
            <a:pPr>
              <a:defRPr/>
            </a:pPr>
            <a:endParaRPr/>
          </a:p>
        </p:txBody>
      </p:sp>
      <p:sp>
        <p:nvSpPr>
          <p:cNvPr id="9" name="Google Shape;55;p13">
            <a:extLst>
              <a:ext uri="{FF2B5EF4-FFF2-40B4-BE49-F238E27FC236}">
                <a16:creationId xmlns:a16="http://schemas.microsoft.com/office/drawing/2014/main" id="{F777E901-833E-5241-AEB4-63347FFD1A37}"/>
              </a:ext>
            </a:extLst>
          </p:cNvPr>
          <p:cNvSpPr txBox="1">
            <a:spLocks noGrp="1"/>
          </p:cNvSpPr>
          <p:nvPr>
            <p:ph type="sldNum" idx="13"/>
          </p:nvPr>
        </p:nvSpPr>
        <p:spPr>
          <a:ln/>
        </p:spPr>
        <p:txBody>
          <a:bodyPr/>
          <a:lstStyle>
            <a:lvl1pPr>
              <a:defRPr/>
            </a:lvl1pPr>
          </a:lstStyle>
          <a:p>
            <a:pPr>
              <a:defRPr/>
            </a:pPr>
            <a:fld id="{67FD10C3-07E8-AE4F-A971-108F8B287F0C}" type="slidenum">
              <a:rPr lang="fr-CA"/>
              <a:pPr>
                <a:defRPr/>
              </a:pPr>
              <a:t>‹#›</a:t>
            </a:fld>
            <a:endParaRPr lang="fr-CA"/>
          </a:p>
        </p:txBody>
      </p:sp>
    </p:spTree>
    <p:extLst>
      <p:ext uri="{BB962C8B-B14F-4D97-AF65-F5344CB8AC3E}">
        <p14:creationId xmlns:p14="http://schemas.microsoft.com/office/powerpoint/2010/main" val="41427658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28651" y="365128"/>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53;p13">
            <a:extLst>
              <a:ext uri="{FF2B5EF4-FFF2-40B4-BE49-F238E27FC236}">
                <a16:creationId xmlns:a16="http://schemas.microsoft.com/office/drawing/2014/main" id="{3E31F2B6-1FE3-0D4B-8764-17D186D35BA8}"/>
              </a:ext>
            </a:extLst>
          </p:cNvPr>
          <p:cNvSpPr txBox="1">
            <a:spLocks noGrp="1"/>
          </p:cNvSpPr>
          <p:nvPr>
            <p:ph type="dt" idx="11"/>
          </p:nvPr>
        </p:nvSpPr>
        <p:spPr>
          <a:ln/>
        </p:spPr>
        <p:txBody>
          <a:bodyPr/>
          <a:lstStyle>
            <a:lvl1pPr>
              <a:defRPr/>
            </a:lvl1pPr>
          </a:lstStyle>
          <a:p>
            <a:pPr>
              <a:defRPr/>
            </a:pPr>
            <a:endParaRPr/>
          </a:p>
        </p:txBody>
      </p:sp>
      <p:sp>
        <p:nvSpPr>
          <p:cNvPr id="4" name="Google Shape;54;p13">
            <a:extLst>
              <a:ext uri="{FF2B5EF4-FFF2-40B4-BE49-F238E27FC236}">
                <a16:creationId xmlns:a16="http://schemas.microsoft.com/office/drawing/2014/main" id="{30ACEA3A-3C42-134C-B96E-A4F71491A864}"/>
              </a:ext>
            </a:extLst>
          </p:cNvPr>
          <p:cNvSpPr txBox="1">
            <a:spLocks noGrp="1"/>
          </p:cNvSpPr>
          <p:nvPr>
            <p:ph type="ftr" idx="12"/>
          </p:nvPr>
        </p:nvSpPr>
        <p:spPr>
          <a:ln/>
        </p:spPr>
        <p:txBody>
          <a:bodyPr/>
          <a:lstStyle>
            <a:lvl1pPr>
              <a:defRPr/>
            </a:lvl1pPr>
          </a:lstStyle>
          <a:p>
            <a:pPr>
              <a:defRPr/>
            </a:pPr>
            <a:endParaRPr/>
          </a:p>
        </p:txBody>
      </p:sp>
      <p:sp>
        <p:nvSpPr>
          <p:cNvPr id="5" name="Google Shape;55;p13">
            <a:extLst>
              <a:ext uri="{FF2B5EF4-FFF2-40B4-BE49-F238E27FC236}">
                <a16:creationId xmlns:a16="http://schemas.microsoft.com/office/drawing/2014/main" id="{A7E9252B-DC98-4B4D-962F-39A6B54D37D7}"/>
              </a:ext>
            </a:extLst>
          </p:cNvPr>
          <p:cNvSpPr txBox="1">
            <a:spLocks noGrp="1"/>
          </p:cNvSpPr>
          <p:nvPr>
            <p:ph type="sldNum" idx="13"/>
          </p:nvPr>
        </p:nvSpPr>
        <p:spPr>
          <a:ln/>
        </p:spPr>
        <p:txBody>
          <a:bodyPr/>
          <a:lstStyle>
            <a:lvl1pPr>
              <a:defRPr/>
            </a:lvl1pPr>
          </a:lstStyle>
          <a:p>
            <a:pPr>
              <a:defRPr/>
            </a:pPr>
            <a:fld id="{F5A7DD71-00BB-054D-A965-D5B5A915A935}" type="slidenum">
              <a:rPr lang="fr-CA"/>
              <a:pPr>
                <a:defRPr/>
              </a:pPr>
              <a:t>‹#›</a:t>
            </a:fld>
            <a:endParaRPr lang="fr-CA"/>
          </a:p>
        </p:txBody>
      </p:sp>
    </p:spTree>
    <p:extLst>
      <p:ext uri="{BB962C8B-B14F-4D97-AF65-F5344CB8AC3E}">
        <p14:creationId xmlns:p14="http://schemas.microsoft.com/office/powerpoint/2010/main" val="2303084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42525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685800" y="1122363"/>
            <a:ext cx="77724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7"/>
          <p:cNvSpPr txBox="1">
            <a:spLocks noGrp="1"/>
          </p:cNvSpPr>
          <p:nvPr>
            <p:ph type="subTitle" idx="1"/>
          </p:nvPr>
        </p:nvSpPr>
        <p:spPr>
          <a:xfrm>
            <a:off x="1143000" y="3602040"/>
            <a:ext cx="6858000" cy="1655761"/>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53;p13">
            <a:extLst>
              <a:ext uri="{FF2B5EF4-FFF2-40B4-BE49-F238E27FC236}">
                <a16:creationId xmlns:a16="http://schemas.microsoft.com/office/drawing/2014/main" id="{20A1970A-E9B8-014F-BF16-3543F262D63E}"/>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17637D55-B189-1D49-BF2E-8DF4EB1156D0}"/>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498C2C78-40A2-F647-B039-8D4573E69B3B}"/>
              </a:ext>
            </a:extLst>
          </p:cNvPr>
          <p:cNvSpPr txBox="1">
            <a:spLocks noGrp="1"/>
          </p:cNvSpPr>
          <p:nvPr>
            <p:ph type="sldNum" idx="13"/>
          </p:nvPr>
        </p:nvSpPr>
        <p:spPr>
          <a:ln/>
        </p:spPr>
        <p:txBody>
          <a:bodyPr/>
          <a:lstStyle>
            <a:lvl1pPr>
              <a:defRPr/>
            </a:lvl1pPr>
          </a:lstStyle>
          <a:p>
            <a:pPr>
              <a:defRPr/>
            </a:pPr>
            <a:fld id="{ADCB507E-E732-6645-A911-0F9B65E6D869}" type="slidenum">
              <a:rPr lang="fr-CA"/>
              <a:pPr>
                <a:defRPr/>
              </a:pPr>
              <a:t>‹#›</a:t>
            </a:fld>
            <a:endParaRPr lang="fr-CA"/>
          </a:p>
        </p:txBody>
      </p:sp>
    </p:spTree>
    <p:extLst>
      <p:ext uri="{BB962C8B-B14F-4D97-AF65-F5344CB8AC3E}">
        <p14:creationId xmlns:p14="http://schemas.microsoft.com/office/powerpoint/2010/main" val="5362133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3889" y="1709741"/>
            <a:ext cx="78867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3889" y="4589465"/>
            <a:ext cx="7886700" cy="1500187"/>
          </a:xfrm>
          <a:prstGeom prst="rect">
            <a:avLst/>
          </a:prstGeom>
          <a:noFill/>
          <a:ln>
            <a:noFill/>
          </a:ln>
        </p:spPr>
        <p:txBody>
          <a:bodyPr spcFirstLastPara="1">
            <a:normAutofit/>
          </a:bodyPr>
          <a:lstStyle>
            <a:lvl1pPr marL="457189" lvl="0" indent="-228594" algn="l">
              <a:lnSpc>
                <a:spcPct val="90000"/>
              </a:lnSpc>
              <a:spcBef>
                <a:spcPts val="1000"/>
              </a:spcBef>
              <a:spcAft>
                <a:spcPts val="0"/>
              </a:spcAft>
              <a:buClr>
                <a:schemeClr val="dk1"/>
              </a:buClr>
              <a:buSzPts val="2400"/>
              <a:buNone/>
              <a:defRPr sz="2400">
                <a:solidFill>
                  <a:schemeClr val="dk1"/>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53;p13">
            <a:extLst>
              <a:ext uri="{FF2B5EF4-FFF2-40B4-BE49-F238E27FC236}">
                <a16:creationId xmlns:a16="http://schemas.microsoft.com/office/drawing/2014/main" id="{4988527C-67DF-4C4C-83B2-31F245272545}"/>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3F2DCA9A-69FE-AE46-95AC-CAE8FA2B5A05}"/>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F0E3AAFF-6E11-9D47-A82B-8743B4EC5925}"/>
              </a:ext>
            </a:extLst>
          </p:cNvPr>
          <p:cNvSpPr txBox="1">
            <a:spLocks noGrp="1"/>
          </p:cNvSpPr>
          <p:nvPr>
            <p:ph type="sldNum" idx="13"/>
          </p:nvPr>
        </p:nvSpPr>
        <p:spPr>
          <a:ln/>
        </p:spPr>
        <p:txBody>
          <a:bodyPr/>
          <a:lstStyle>
            <a:lvl1pPr>
              <a:defRPr/>
            </a:lvl1pPr>
          </a:lstStyle>
          <a:p>
            <a:pPr>
              <a:defRPr/>
            </a:pPr>
            <a:fld id="{AF02134A-C2D7-0C48-8B8F-5110922189C3}" type="slidenum">
              <a:rPr lang="fr-CA"/>
              <a:pPr>
                <a:defRPr/>
              </a:pPr>
              <a:t>‹#›</a:t>
            </a:fld>
            <a:endParaRPr lang="fr-CA"/>
          </a:p>
        </p:txBody>
      </p:sp>
    </p:spTree>
    <p:extLst>
      <p:ext uri="{BB962C8B-B14F-4D97-AF65-F5344CB8AC3E}">
        <p14:creationId xmlns:p14="http://schemas.microsoft.com/office/powerpoint/2010/main" val="32979168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8651" y="365128"/>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628651" y="1825625"/>
            <a:ext cx="3886200" cy="4351339"/>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4" name="Google Shape;94;p20"/>
          <p:cNvSpPr txBox="1">
            <a:spLocks noGrp="1"/>
          </p:cNvSpPr>
          <p:nvPr>
            <p:ph type="body" idx="2"/>
          </p:nvPr>
        </p:nvSpPr>
        <p:spPr>
          <a:xfrm>
            <a:off x="4629151" y="1825625"/>
            <a:ext cx="3886200" cy="4351339"/>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 name="Google Shape;53;p13">
            <a:extLst>
              <a:ext uri="{FF2B5EF4-FFF2-40B4-BE49-F238E27FC236}">
                <a16:creationId xmlns:a16="http://schemas.microsoft.com/office/drawing/2014/main" id="{823ADFA4-B579-F442-8B68-0060C42CCF80}"/>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CCED2412-3DF5-7142-838C-ED90C6A40775}"/>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A1FFAF61-5923-C64B-B8F6-11D08799539F}"/>
              </a:ext>
            </a:extLst>
          </p:cNvPr>
          <p:cNvSpPr txBox="1">
            <a:spLocks noGrp="1"/>
          </p:cNvSpPr>
          <p:nvPr>
            <p:ph type="sldNum" idx="13"/>
          </p:nvPr>
        </p:nvSpPr>
        <p:spPr>
          <a:ln/>
        </p:spPr>
        <p:txBody>
          <a:bodyPr/>
          <a:lstStyle>
            <a:lvl1pPr>
              <a:defRPr/>
            </a:lvl1pPr>
          </a:lstStyle>
          <a:p>
            <a:pPr>
              <a:defRPr/>
            </a:pPr>
            <a:fld id="{87C75F57-6B88-DA41-9799-DF795610B326}" type="slidenum">
              <a:rPr lang="fr-CA"/>
              <a:pPr>
                <a:defRPr/>
              </a:pPr>
              <a:t>‹#›</a:t>
            </a:fld>
            <a:endParaRPr lang="fr-CA"/>
          </a:p>
        </p:txBody>
      </p:sp>
    </p:spTree>
    <p:extLst>
      <p:ext uri="{BB962C8B-B14F-4D97-AF65-F5344CB8AC3E}">
        <p14:creationId xmlns:p14="http://schemas.microsoft.com/office/powerpoint/2010/main" val="6359501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98"/>
        <p:cNvGrpSpPr/>
        <p:nvPr/>
      </p:nvGrpSpPr>
      <p:grpSpPr>
        <a:xfrm>
          <a:off x="0" y="0"/>
          <a:ext cx="0" cy="0"/>
          <a:chOff x="0" y="0"/>
          <a:chExt cx="0" cy="0"/>
        </a:xfrm>
      </p:grpSpPr>
      <p:sp>
        <p:nvSpPr>
          <p:cNvPr id="2" name="Google Shape;53;p13">
            <a:extLst>
              <a:ext uri="{FF2B5EF4-FFF2-40B4-BE49-F238E27FC236}">
                <a16:creationId xmlns:a16="http://schemas.microsoft.com/office/drawing/2014/main" id="{6DE53AFD-BD73-4B4A-90A1-E270FE55F5DC}"/>
              </a:ext>
            </a:extLst>
          </p:cNvPr>
          <p:cNvSpPr txBox="1">
            <a:spLocks noGrp="1"/>
          </p:cNvSpPr>
          <p:nvPr>
            <p:ph type="dt" idx="11"/>
          </p:nvPr>
        </p:nvSpPr>
        <p:spPr>
          <a:ln/>
        </p:spPr>
        <p:txBody>
          <a:bodyPr/>
          <a:lstStyle>
            <a:lvl1pPr>
              <a:defRPr/>
            </a:lvl1pPr>
          </a:lstStyle>
          <a:p>
            <a:pPr>
              <a:defRPr/>
            </a:pPr>
            <a:endParaRPr/>
          </a:p>
        </p:txBody>
      </p:sp>
      <p:sp>
        <p:nvSpPr>
          <p:cNvPr id="3" name="Google Shape;54;p13">
            <a:extLst>
              <a:ext uri="{FF2B5EF4-FFF2-40B4-BE49-F238E27FC236}">
                <a16:creationId xmlns:a16="http://schemas.microsoft.com/office/drawing/2014/main" id="{0BF0BA93-9AF4-E345-A78B-8A2666B18E69}"/>
              </a:ext>
            </a:extLst>
          </p:cNvPr>
          <p:cNvSpPr txBox="1">
            <a:spLocks noGrp="1"/>
          </p:cNvSpPr>
          <p:nvPr>
            <p:ph type="ftr" idx="12"/>
          </p:nvPr>
        </p:nvSpPr>
        <p:spPr>
          <a:ln/>
        </p:spPr>
        <p:txBody>
          <a:bodyPr/>
          <a:lstStyle>
            <a:lvl1pPr>
              <a:defRPr/>
            </a:lvl1pPr>
          </a:lstStyle>
          <a:p>
            <a:pPr>
              <a:defRPr/>
            </a:pPr>
            <a:endParaRPr/>
          </a:p>
        </p:txBody>
      </p:sp>
      <p:sp>
        <p:nvSpPr>
          <p:cNvPr id="4" name="Google Shape;55;p13">
            <a:extLst>
              <a:ext uri="{FF2B5EF4-FFF2-40B4-BE49-F238E27FC236}">
                <a16:creationId xmlns:a16="http://schemas.microsoft.com/office/drawing/2014/main" id="{688C16E8-15F2-FE44-AD0B-8495204C87F6}"/>
              </a:ext>
            </a:extLst>
          </p:cNvPr>
          <p:cNvSpPr txBox="1">
            <a:spLocks noGrp="1"/>
          </p:cNvSpPr>
          <p:nvPr>
            <p:ph type="sldNum" idx="13"/>
          </p:nvPr>
        </p:nvSpPr>
        <p:spPr>
          <a:ln/>
        </p:spPr>
        <p:txBody>
          <a:bodyPr/>
          <a:lstStyle>
            <a:lvl1pPr>
              <a:defRPr/>
            </a:lvl1pPr>
          </a:lstStyle>
          <a:p>
            <a:pPr>
              <a:defRPr/>
            </a:pPr>
            <a:fld id="{8D9D18D1-1A84-FF4A-9BFF-954B10FECCF9}" type="slidenum">
              <a:rPr lang="fr-CA"/>
              <a:pPr>
                <a:defRPr/>
              </a:pPr>
              <a:t>‹#›</a:t>
            </a:fld>
            <a:endParaRPr lang="fr-CA"/>
          </a:p>
        </p:txBody>
      </p:sp>
    </p:spTree>
    <p:extLst>
      <p:ext uri="{BB962C8B-B14F-4D97-AF65-F5344CB8AC3E}">
        <p14:creationId xmlns:p14="http://schemas.microsoft.com/office/powerpoint/2010/main" val="29260323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629841" y="457200"/>
            <a:ext cx="2949179"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2"/>
          <p:cNvSpPr txBox="1">
            <a:spLocks noGrp="1"/>
          </p:cNvSpPr>
          <p:nvPr>
            <p:ph type="body" idx="1"/>
          </p:nvPr>
        </p:nvSpPr>
        <p:spPr>
          <a:xfrm>
            <a:off x="3887391" y="987429"/>
            <a:ext cx="4629151" cy="4873625"/>
          </a:xfrm>
          <a:prstGeom prst="rect">
            <a:avLst/>
          </a:prstGeom>
          <a:noFill/>
          <a:ln>
            <a:noFill/>
          </a:ln>
        </p:spPr>
        <p:txBody>
          <a:bodyPr spcFirstLastPara="1">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105" name="Google Shape;105;p22"/>
          <p:cNvSpPr txBox="1">
            <a:spLocks noGrp="1"/>
          </p:cNvSpPr>
          <p:nvPr>
            <p:ph type="body" idx="2"/>
          </p:nvPr>
        </p:nvSpPr>
        <p:spPr>
          <a:xfrm>
            <a:off x="629841" y="2057402"/>
            <a:ext cx="2949179" cy="3811588"/>
          </a:xfrm>
          <a:prstGeom prst="rect">
            <a:avLst/>
          </a:prstGeom>
          <a:noFill/>
          <a:ln>
            <a:noFill/>
          </a:ln>
        </p:spPr>
        <p:txBody>
          <a:bodyPr spcFirstLastPara="1">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 name="Google Shape;53;p13">
            <a:extLst>
              <a:ext uri="{FF2B5EF4-FFF2-40B4-BE49-F238E27FC236}">
                <a16:creationId xmlns:a16="http://schemas.microsoft.com/office/drawing/2014/main" id="{2F67B72A-8644-8F46-8BBF-E64F07BC8C34}"/>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DE07E97D-4FF4-1144-B9F8-F65CDD0CEAF2}"/>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0025AAFF-8059-6746-8B56-8D46282F32A3}"/>
              </a:ext>
            </a:extLst>
          </p:cNvPr>
          <p:cNvSpPr txBox="1">
            <a:spLocks noGrp="1"/>
          </p:cNvSpPr>
          <p:nvPr>
            <p:ph type="sldNum" idx="13"/>
          </p:nvPr>
        </p:nvSpPr>
        <p:spPr>
          <a:ln/>
        </p:spPr>
        <p:txBody>
          <a:bodyPr/>
          <a:lstStyle>
            <a:lvl1pPr>
              <a:defRPr/>
            </a:lvl1pPr>
          </a:lstStyle>
          <a:p>
            <a:pPr>
              <a:defRPr/>
            </a:pPr>
            <a:fld id="{A9E0D560-D700-B747-92AB-A1BB1788A2E8}" type="slidenum">
              <a:rPr lang="fr-CA"/>
              <a:pPr>
                <a:defRPr/>
              </a:pPr>
              <a:t>‹#›</a:t>
            </a:fld>
            <a:endParaRPr lang="fr-CA"/>
          </a:p>
        </p:txBody>
      </p:sp>
    </p:spTree>
    <p:extLst>
      <p:ext uri="{BB962C8B-B14F-4D97-AF65-F5344CB8AC3E}">
        <p14:creationId xmlns:p14="http://schemas.microsoft.com/office/powerpoint/2010/main" val="39242436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9841" y="457200"/>
            <a:ext cx="2949179"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3"/>
          <p:cNvSpPr>
            <a:spLocks noGrp="1"/>
          </p:cNvSpPr>
          <p:nvPr>
            <p:ph type="pic" idx="2"/>
          </p:nvPr>
        </p:nvSpPr>
        <p:spPr>
          <a:xfrm>
            <a:off x="3887391" y="987429"/>
            <a:ext cx="4629151" cy="4873625"/>
          </a:xfrm>
          <a:prstGeom prst="rect">
            <a:avLst/>
          </a:prstGeom>
          <a:noFill/>
          <a:ln>
            <a:noFill/>
          </a:ln>
        </p:spPr>
      </p:sp>
      <p:sp>
        <p:nvSpPr>
          <p:cNvPr id="112" name="Google Shape;112;p23"/>
          <p:cNvSpPr txBox="1">
            <a:spLocks noGrp="1"/>
          </p:cNvSpPr>
          <p:nvPr>
            <p:ph type="body" idx="1"/>
          </p:nvPr>
        </p:nvSpPr>
        <p:spPr>
          <a:xfrm>
            <a:off x="629841" y="2057402"/>
            <a:ext cx="2949179" cy="3811588"/>
          </a:xfrm>
          <a:prstGeom prst="rect">
            <a:avLst/>
          </a:prstGeom>
          <a:noFill/>
          <a:ln>
            <a:noFill/>
          </a:ln>
        </p:spPr>
        <p:txBody>
          <a:bodyPr spcFirstLastPara="1">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 name="Google Shape;53;p13">
            <a:extLst>
              <a:ext uri="{FF2B5EF4-FFF2-40B4-BE49-F238E27FC236}">
                <a16:creationId xmlns:a16="http://schemas.microsoft.com/office/drawing/2014/main" id="{EA058C0E-7D5F-C44D-BF38-4802E7B3158D}"/>
              </a:ext>
            </a:extLst>
          </p:cNvPr>
          <p:cNvSpPr txBox="1">
            <a:spLocks noGrp="1"/>
          </p:cNvSpPr>
          <p:nvPr>
            <p:ph type="dt" idx="11"/>
          </p:nvPr>
        </p:nvSpPr>
        <p:spPr>
          <a:ln/>
        </p:spPr>
        <p:txBody>
          <a:bodyPr/>
          <a:lstStyle>
            <a:lvl1pPr>
              <a:defRPr/>
            </a:lvl1pPr>
          </a:lstStyle>
          <a:p>
            <a:pPr>
              <a:defRPr/>
            </a:pPr>
            <a:endParaRPr/>
          </a:p>
        </p:txBody>
      </p:sp>
      <p:sp>
        <p:nvSpPr>
          <p:cNvPr id="6" name="Google Shape;54;p13">
            <a:extLst>
              <a:ext uri="{FF2B5EF4-FFF2-40B4-BE49-F238E27FC236}">
                <a16:creationId xmlns:a16="http://schemas.microsoft.com/office/drawing/2014/main" id="{6336EFAE-1ECA-F84B-A5A5-03115E1FC3E3}"/>
              </a:ext>
            </a:extLst>
          </p:cNvPr>
          <p:cNvSpPr txBox="1">
            <a:spLocks noGrp="1"/>
          </p:cNvSpPr>
          <p:nvPr>
            <p:ph type="ftr" idx="12"/>
          </p:nvPr>
        </p:nvSpPr>
        <p:spPr>
          <a:ln/>
        </p:spPr>
        <p:txBody>
          <a:bodyPr/>
          <a:lstStyle>
            <a:lvl1pPr>
              <a:defRPr/>
            </a:lvl1pPr>
          </a:lstStyle>
          <a:p>
            <a:pPr>
              <a:defRPr/>
            </a:pPr>
            <a:endParaRPr/>
          </a:p>
        </p:txBody>
      </p:sp>
      <p:sp>
        <p:nvSpPr>
          <p:cNvPr id="7" name="Google Shape;55;p13">
            <a:extLst>
              <a:ext uri="{FF2B5EF4-FFF2-40B4-BE49-F238E27FC236}">
                <a16:creationId xmlns:a16="http://schemas.microsoft.com/office/drawing/2014/main" id="{29120044-08B6-9947-91CC-BEFC123E6ECF}"/>
              </a:ext>
            </a:extLst>
          </p:cNvPr>
          <p:cNvSpPr txBox="1">
            <a:spLocks noGrp="1"/>
          </p:cNvSpPr>
          <p:nvPr>
            <p:ph type="sldNum" idx="13"/>
          </p:nvPr>
        </p:nvSpPr>
        <p:spPr>
          <a:ln/>
        </p:spPr>
        <p:txBody>
          <a:bodyPr/>
          <a:lstStyle>
            <a:lvl1pPr>
              <a:defRPr/>
            </a:lvl1pPr>
          </a:lstStyle>
          <a:p>
            <a:pPr>
              <a:defRPr/>
            </a:pPr>
            <a:fld id="{505D47F7-C092-8345-9CF4-038470CE3AC1}" type="slidenum">
              <a:rPr lang="fr-CA"/>
              <a:pPr>
                <a:defRPr/>
              </a:pPr>
              <a:t>‹#›</a:t>
            </a:fld>
            <a:endParaRPr lang="fr-CA"/>
          </a:p>
        </p:txBody>
      </p:sp>
    </p:spTree>
    <p:extLst>
      <p:ext uri="{BB962C8B-B14F-4D97-AF65-F5344CB8AC3E}">
        <p14:creationId xmlns:p14="http://schemas.microsoft.com/office/powerpoint/2010/main" val="4002473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8651" y="365128"/>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txBox="1">
            <a:spLocks noGrp="1"/>
          </p:cNvSpPr>
          <p:nvPr>
            <p:ph type="body" idx="1"/>
          </p:nvPr>
        </p:nvSpPr>
        <p:spPr>
          <a:xfrm rot="5400000">
            <a:off x="2396332" y="57946"/>
            <a:ext cx="4351339" cy="7886700"/>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042992B0-F8AA-E14B-878E-DCFCA6B1BFAD}"/>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FC0428C7-5C5F-2042-8858-DA6E72F6D6C7}"/>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45F480AB-20A3-6543-A705-B89397FAC858}"/>
              </a:ext>
            </a:extLst>
          </p:cNvPr>
          <p:cNvSpPr txBox="1">
            <a:spLocks noGrp="1"/>
          </p:cNvSpPr>
          <p:nvPr>
            <p:ph type="sldNum" idx="13"/>
          </p:nvPr>
        </p:nvSpPr>
        <p:spPr>
          <a:ln/>
        </p:spPr>
        <p:txBody>
          <a:bodyPr/>
          <a:lstStyle>
            <a:lvl1pPr>
              <a:defRPr/>
            </a:lvl1pPr>
          </a:lstStyle>
          <a:p>
            <a:pPr>
              <a:defRPr/>
            </a:pPr>
            <a:fld id="{DB409ABD-E288-C142-9FAE-A173D85ED1F2}" type="slidenum">
              <a:rPr lang="fr-CA"/>
              <a:pPr>
                <a:defRPr/>
              </a:pPr>
              <a:t>‹#›</a:t>
            </a:fld>
            <a:endParaRPr lang="fr-CA"/>
          </a:p>
        </p:txBody>
      </p:sp>
    </p:spTree>
    <p:extLst>
      <p:ext uri="{BB962C8B-B14F-4D97-AF65-F5344CB8AC3E}">
        <p14:creationId xmlns:p14="http://schemas.microsoft.com/office/powerpoint/2010/main" val="21086422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rot="5400000">
            <a:off x="4623595" y="2285208"/>
            <a:ext cx="5811839" cy="197167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body" idx="1"/>
          </p:nvPr>
        </p:nvSpPr>
        <p:spPr>
          <a:xfrm rot="5400000">
            <a:off x="623095" y="370683"/>
            <a:ext cx="5811839" cy="5800725"/>
          </a:xfrm>
          <a:prstGeom prst="rect">
            <a:avLst/>
          </a:prstGeom>
          <a:noFill/>
          <a:ln>
            <a:noFill/>
          </a:ln>
        </p:spPr>
        <p:txBody>
          <a:bodyPr spcFirstLastPara="1">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 name="Google Shape;53;p13">
            <a:extLst>
              <a:ext uri="{FF2B5EF4-FFF2-40B4-BE49-F238E27FC236}">
                <a16:creationId xmlns:a16="http://schemas.microsoft.com/office/drawing/2014/main" id="{FC3F48D3-9C3E-7440-9990-35C3FE8D2DBA}"/>
              </a:ext>
            </a:extLst>
          </p:cNvPr>
          <p:cNvSpPr txBox="1">
            <a:spLocks noGrp="1"/>
          </p:cNvSpPr>
          <p:nvPr>
            <p:ph type="dt" idx="11"/>
          </p:nvPr>
        </p:nvSpPr>
        <p:spPr>
          <a:ln/>
        </p:spPr>
        <p:txBody>
          <a:bodyPr/>
          <a:lstStyle>
            <a:lvl1pPr>
              <a:defRPr/>
            </a:lvl1pPr>
          </a:lstStyle>
          <a:p>
            <a:pPr>
              <a:defRPr/>
            </a:pPr>
            <a:endParaRPr/>
          </a:p>
        </p:txBody>
      </p:sp>
      <p:sp>
        <p:nvSpPr>
          <p:cNvPr id="5" name="Google Shape;54;p13">
            <a:extLst>
              <a:ext uri="{FF2B5EF4-FFF2-40B4-BE49-F238E27FC236}">
                <a16:creationId xmlns:a16="http://schemas.microsoft.com/office/drawing/2014/main" id="{101E6E16-356B-6F4E-878E-3CF819982A0D}"/>
              </a:ext>
            </a:extLst>
          </p:cNvPr>
          <p:cNvSpPr txBox="1">
            <a:spLocks noGrp="1"/>
          </p:cNvSpPr>
          <p:nvPr>
            <p:ph type="ftr" idx="12"/>
          </p:nvPr>
        </p:nvSpPr>
        <p:spPr>
          <a:ln/>
        </p:spPr>
        <p:txBody>
          <a:bodyPr/>
          <a:lstStyle>
            <a:lvl1pPr>
              <a:defRPr/>
            </a:lvl1pPr>
          </a:lstStyle>
          <a:p>
            <a:pPr>
              <a:defRPr/>
            </a:pPr>
            <a:endParaRPr/>
          </a:p>
        </p:txBody>
      </p:sp>
      <p:sp>
        <p:nvSpPr>
          <p:cNvPr id="6" name="Google Shape;55;p13">
            <a:extLst>
              <a:ext uri="{FF2B5EF4-FFF2-40B4-BE49-F238E27FC236}">
                <a16:creationId xmlns:a16="http://schemas.microsoft.com/office/drawing/2014/main" id="{24E42BE3-5083-BE4A-8709-7E0BCB787B17}"/>
              </a:ext>
            </a:extLst>
          </p:cNvPr>
          <p:cNvSpPr txBox="1">
            <a:spLocks noGrp="1"/>
          </p:cNvSpPr>
          <p:nvPr>
            <p:ph type="sldNum" idx="13"/>
          </p:nvPr>
        </p:nvSpPr>
        <p:spPr>
          <a:ln/>
        </p:spPr>
        <p:txBody>
          <a:bodyPr/>
          <a:lstStyle>
            <a:lvl1pPr>
              <a:defRPr/>
            </a:lvl1pPr>
          </a:lstStyle>
          <a:p>
            <a:pPr>
              <a:defRPr/>
            </a:pPr>
            <a:fld id="{921A1ADB-1194-A34D-A73E-DF85B8C0FD77}" type="slidenum">
              <a:rPr lang="fr-CA"/>
              <a:pPr>
                <a:defRPr/>
              </a:pPr>
              <a:t>‹#›</a:t>
            </a:fld>
            <a:endParaRPr lang="fr-CA"/>
          </a:p>
        </p:txBody>
      </p:sp>
    </p:spTree>
    <p:extLst>
      <p:ext uri="{BB962C8B-B14F-4D97-AF65-F5344CB8AC3E}">
        <p14:creationId xmlns:p14="http://schemas.microsoft.com/office/powerpoint/2010/main" val="28744133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623888" y="1709739"/>
            <a:ext cx="78867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Quicksand"/>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623888" y="4589464"/>
            <a:ext cx="7886700" cy="1500187"/>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 name="Google Shape;12;p22">
            <a:extLst>
              <a:ext uri="{FF2B5EF4-FFF2-40B4-BE49-F238E27FC236}">
                <a16:creationId xmlns:a16="http://schemas.microsoft.com/office/drawing/2014/main" id="{7D4974A6-62C1-5046-B209-272CF9D9E204}"/>
              </a:ext>
            </a:extLst>
          </p:cNvPr>
          <p:cNvSpPr txBox="1">
            <a:spLocks noGrp="1"/>
          </p:cNvSpPr>
          <p:nvPr>
            <p:ph type="dt" idx="11"/>
          </p:nvPr>
        </p:nvSpPr>
        <p:spPr>
          <a:ln/>
        </p:spPr>
        <p:txBody>
          <a:bodyPr/>
          <a:lstStyle>
            <a:lvl1pPr>
              <a:defRPr/>
            </a:lvl1pPr>
          </a:lstStyle>
          <a:p>
            <a:pPr>
              <a:defRPr/>
            </a:pPr>
            <a:endParaRPr/>
          </a:p>
        </p:txBody>
      </p:sp>
      <p:sp>
        <p:nvSpPr>
          <p:cNvPr id="5" name="Google Shape;13;p22">
            <a:extLst>
              <a:ext uri="{FF2B5EF4-FFF2-40B4-BE49-F238E27FC236}">
                <a16:creationId xmlns:a16="http://schemas.microsoft.com/office/drawing/2014/main" id="{DCFE9320-BE9E-344D-BAB2-C961FDD8448D}"/>
              </a:ext>
            </a:extLst>
          </p:cNvPr>
          <p:cNvSpPr txBox="1">
            <a:spLocks noGrp="1"/>
          </p:cNvSpPr>
          <p:nvPr>
            <p:ph type="ftr" idx="12"/>
          </p:nvPr>
        </p:nvSpPr>
        <p:spPr>
          <a:ln/>
        </p:spPr>
        <p:txBody>
          <a:bodyPr/>
          <a:lstStyle>
            <a:lvl1pPr>
              <a:defRPr/>
            </a:lvl1pPr>
          </a:lstStyle>
          <a:p>
            <a:pPr>
              <a:defRPr/>
            </a:pPr>
            <a:endParaRPr/>
          </a:p>
        </p:txBody>
      </p:sp>
      <p:sp>
        <p:nvSpPr>
          <p:cNvPr id="6" name="Google Shape;14;p22">
            <a:extLst>
              <a:ext uri="{FF2B5EF4-FFF2-40B4-BE49-F238E27FC236}">
                <a16:creationId xmlns:a16="http://schemas.microsoft.com/office/drawing/2014/main" id="{B9994FB8-CEB0-5A4D-AB28-199C5DD7D104}"/>
              </a:ext>
            </a:extLst>
          </p:cNvPr>
          <p:cNvSpPr txBox="1">
            <a:spLocks noGrp="1"/>
          </p:cNvSpPr>
          <p:nvPr>
            <p:ph type="sldNum" idx="13"/>
          </p:nvPr>
        </p:nvSpPr>
        <p:spPr>
          <a:ln/>
        </p:spPr>
        <p:txBody>
          <a:bodyPr/>
          <a:lstStyle>
            <a:lvl1pPr>
              <a:defRPr/>
            </a:lvl1pPr>
          </a:lstStyle>
          <a:p>
            <a:pPr>
              <a:defRPr/>
            </a:pPr>
            <a:fld id="{B373646E-41BD-974E-B591-80209573CAF3}" type="slidenum">
              <a:rPr lang="fr-CA"/>
              <a:pPr>
                <a:defRPr/>
              </a:pPr>
              <a:t>‹#›</a:t>
            </a:fld>
            <a:endParaRPr lang="fr-CA"/>
          </a:p>
        </p:txBody>
      </p:sp>
    </p:spTree>
    <p:extLst>
      <p:ext uri="{BB962C8B-B14F-4D97-AF65-F5344CB8AC3E}">
        <p14:creationId xmlns:p14="http://schemas.microsoft.com/office/powerpoint/2010/main" val="18039876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628650" y="1825625"/>
            <a:ext cx="78867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12;p22">
            <a:extLst>
              <a:ext uri="{FF2B5EF4-FFF2-40B4-BE49-F238E27FC236}">
                <a16:creationId xmlns:a16="http://schemas.microsoft.com/office/drawing/2014/main" id="{B0C6F50D-2F8B-FD47-832D-6389EB7C6D07}"/>
              </a:ext>
            </a:extLst>
          </p:cNvPr>
          <p:cNvSpPr txBox="1">
            <a:spLocks noGrp="1"/>
          </p:cNvSpPr>
          <p:nvPr>
            <p:ph type="dt" idx="11"/>
          </p:nvPr>
        </p:nvSpPr>
        <p:spPr>
          <a:ln/>
        </p:spPr>
        <p:txBody>
          <a:bodyPr/>
          <a:lstStyle>
            <a:lvl1pPr>
              <a:defRPr/>
            </a:lvl1pPr>
          </a:lstStyle>
          <a:p>
            <a:pPr>
              <a:defRPr/>
            </a:pPr>
            <a:endParaRPr/>
          </a:p>
        </p:txBody>
      </p:sp>
      <p:sp>
        <p:nvSpPr>
          <p:cNvPr id="5" name="Google Shape;13;p22">
            <a:extLst>
              <a:ext uri="{FF2B5EF4-FFF2-40B4-BE49-F238E27FC236}">
                <a16:creationId xmlns:a16="http://schemas.microsoft.com/office/drawing/2014/main" id="{E0D4299D-515D-5346-9CE6-DAEB8CDDD1F5}"/>
              </a:ext>
            </a:extLst>
          </p:cNvPr>
          <p:cNvSpPr txBox="1">
            <a:spLocks noGrp="1"/>
          </p:cNvSpPr>
          <p:nvPr>
            <p:ph type="ftr" idx="12"/>
          </p:nvPr>
        </p:nvSpPr>
        <p:spPr>
          <a:ln/>
        </p:spPr>
        <p:txBody>
          <a:bodyPr/>
          <a:lstStyle>
            <a:lvl1pPr>
              <a:defRPr/>
            </a:lvl1pPr>
          </a:lstStyle>
          <a:p>
            <a:pPr>
              <a:defRPr/>
            </a:pPr>
            <a:endParaRPr/>
          </a:p>
        </p:txBody>
      </p:sp>
      <p:sp>
        <p:nvSpPr>
          <p:cNvPr id="6" name="Google Shape;14;p22">
            <a:extLst>
              <a:ext uri="{FF2B5EF4-FFF2-40B4-BE49-F238E27FC236}">
                <a16:creationId xmlns:a16="http://schemas.microsoft.com/office/drawing/2014/main" id="{AB8E5B80-9752-6E4E-8228-CD6BBA909942}"/>
              </a:ext>
            </a:extLst>
          </p:cNvPr>
          <p:cNvSpPr txBox="1">
            <a:spLocks noGrp="1"/>
          </p:cNvSpPr>
          <p:nvPr>
            <p:ph type="sldNum" idx="13"/>
          </p:nvPr>
        </p:nvSpPr>
        <p:spPr>
          <a:ln/>
        </p:spPr>
        <p:txBody>
          <a:bodyPr/>
          <a:lstStyle>
            <a:lvl1pPr>
              <a:defRPr/>
            </a:lvl1pPr>
          </a:lstStyle>
          <a:p>
            <a:pPr>
              <a:defRPr/>
            </a:pPr>
            <a:fld id="{3171E58C-2A66-3D46-A619-2AE5C43E2875}" type="slidenum">
              <a:rPr lang="fr-CA"/>
              <a:pPr>
                <a:defRPr/>
              </a:pPr>
              <a:t>‹#›</a:t>
            </a:fld>
            <a:endParaRPr lang="fr-CA"/>
          </a:p>
        </p:txBody>
      </p:sp>
    </p:spTree>
    <p:extLst>
      <p:ext uri="{BB962C8B-B14F-4D97-AF65-F5344CB8AC3E}">
        <p14:creationId xmlns:p14="http://schemas.microsoft.com/office/powerpoint/2010/main" val="17006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09586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 name="Google Shape;12;p22">
            <a:extLst>
              <a:ext uri="{FF2B5EF4-FFF2-40B4-BE49-F238E27FC236}">
                <a16:creationId xmlns:a16="http://schemas.microsoft.com/office/drawing/2014/main" id="{3B28D296-35DE-4246-9A58-7006598EE460}"/>
              </a:ext>
            </a:extLst>
          </p:cNvPr>
          <p:cNvSpPr txBox="1">
            <a:spLocks noGrp="1"/>
          </p:cNvSpPr>
          <p:nvPr>
            <p:ph type="dt" idx="11"/>
          </p:nvPr>
        </p:nvSpPr>
        <p:spPr>
          <a:ln/>
        </p:spPr>
        <p:txBody>
          <a:bodyPr/>
          <a:lstStyle>
            <a:lvl1pPr>
              <a:defRPr/>
            </a:lvl1pPr>
          </a:lstStyle>
          <a:p>
            <a:pPr>
              <a:defRPr/>
            </a:pPr>
            <a:endParaRPr/>
          </a:p>
        </p:txBody>
      </p:sp>
      <p:sp>
        <p:nvSpPr>
          <p:cNvPr id="3" name="Google Shape;13;p22">
            <a:extLst>
              <a:ext uri="{FF2B5EF4-FFF2-40B4-BE49-F238E27FC236}">
                <a16:creationId xmlns:a16="http://schemas.microsoft.com/office/drawing/2014/main" id="{C6450B15-C11B-4745-A878-F2743B2EF269}"/>
              </a:ext>
            </a:extLst>
          </p:cNvPr>
          <p:cNvSpPr txBox="1">
            <a:spLocks noGrp="1"/>
          </p:cNvSpPr>
          <p:nvPr>
            <p:ph type="ftr" idx="12"/>
          </p:nvPr>
        </p:nvSpPr>
        <p:spPr>
          <a:ln/>
        </p:spPr>
        <p:txBody>
          <a:bodyPr/>
          <a:lstStyle>
            <a:lvl1pPr>
              <a:defRPr/>
            </a:lvl1pPr>
          </a:lstStyle>
          <a:p>
            <a:pPr>
              <a:defRPr/>
            </a:pPr>
            <a:endParaRPr/>
          </a:p>
        </p:txBody>
      </p:sp>
      <p:sp>
        <p:nvSpPr>
          <p:cNvPr id="4" name="Google Shape;14;p22">
            <a:extLst>
              <a:ext uri="{FF2B5EF4-FFF2-40B4-BE49-F238E27FC236}">
                <a16:creationId xmlns:a16="http://schemas.microsoft.com/office/drawing/2014/main" id="{450B1D57-FE63-B847-AC43-E14E4A744002}"/>
              </a:ext>
            </a:extLst>
          </p:cNvPr>
          <p:cNvSpPr txBox="1">
            <a:spLocks noGrp="1"/>
          </p:cNvSpPr>
          <p:nvPr>
            <p:ph type="sldNum" idx="13"/>
          </p:nvPr>
        </p:nvSpPr>
        <p:spPr>
          <a:ln/>
        </p:spPr>
        <p:txBody>
          <a:bodyPr/>
          <a:lstStyle>
            <a:lvl1pPr>
              <a:defRPr/>
            </a:lvl1pPr>
          </a:lstStyle>
          <a:p>
            <a:pPr>
              <a:defRPr/>
            </a:pPr>
            <a:fld id="{FC2CFC01-2FB8-B343-8C0A-B5AA354A2656}" type="slidenum">
              <a:rPr lang="fr-CA"/>
              <a:pPr>
                <a:defRPr/>
              </a:pPr>
              <a:t>‹#›</a:t>
            </a:fld>
            <a:endParaRPr lang="fr-CA"/>
          </a:p>
        </p:txBody>
      </p:sp>
    </p:spTree>
    <p:extLst>
      <p:ext uri="{BB962C8B-B14F-4D97-AF65-F5344CB8AC3E}">
        <p14:creationId xmlns:p14="http://schemas.microsoft.com/office/powerpoint/2010/main" val="2584407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
        <p:cNvGrpSpPr/>
        <p:nvPr/>
      </p:nvGrpSpPr>
      <p:grpSpPr>
        <a:xfrm>
          <a:off x="0" y="0"/>
          <a:ext cx="0" cy="0"/>
          <a:chOff x="0" y="0"/>
          <a:chExt cx="0" cy="0"/>
        </a:xfrm>
      </p:grpSpPr>
      <p:sp>
        <p:nvSpPr>
          <p:cNvPr id="32" name="Google Shape;32;p26"/>
          <p:cNvSpPr txBox="1">
            <a:spLocks noGrp="1"/>
          </p:cNvSpPr>
          <p:nvPr>
            <p:ph type="ctrTitle"/>
          </p:nvPr>
        </p:nvSpPr>
        <p:spPr>
          <a:xfrm>
            <a:off x="1143000" y="1122363"/>
            <a:ext cx="6858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Quicksand"/>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subTitle" idx="1"/>
          </p:nvPr>
        </p:nvSpPr>
        <p:spPr>
          <a:xfrm>
            <a:off x="1143000" y="3602038"/>
            <a:ext cx="6858000" cy="1655762"/>
          </a:xfrm>
          <a:prstGeom prst="rect">
            <a:avLst/>
          </a:prstGeom>
          <a:noFill/>
          <a:ln>
            <a:noFill/>
          </a:ln>
        </p:spPr>
        <p:txBody>
          <a:bodyPr spcFirstLastPara="1">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 name="Google Shape;12;p22">
            <a:extLst>
              <a:ext uri="{FF2B5EF4-FFF2-40B4-BE49-F238E27FC236}">
                <a16:creationId xmlns:a16="http://schemas.microsoft.com/office/drawing/2014/main" id="{087B1EF5-E346-C74D-A230-6A229E923674}"/>
              </a:ext>
            </a:extLst>
          </p:cNvPr>
          <p:cNvSpPr txBox="1">
            <a:spLocks noGrp="1"/>
          </p:cNvSpPr>
          <p:nvPr>
            <p:ph type="dt" idx="11"/>
          </p:nvPr>
        </p:nvSpPr>
        <p:spPr>
          <a:ln/>
        </p:spPr>
        <p:txBody>
          <a:bodyPr/>
          <a:lstStyle>
            <a:lvl1pPr>
              <a:defRPr/>
            </a:lvl1pPr>
          </a:lstStyle>
          <a:p>
            <a:pPr>
              <a:defRPr/>
            </a:pPr>
            <a:endParaRPr/>
          </a:p>
        </p:txBody>
      </p:sp>
      <p:sp>
        <p:nvSpPr>
          <p:cNvPr id="5" name="Google Shape;13;p22">
            <a:extLst>
              <a:ext uri="{FF2B5EF4-FFF2-40B4-BE49-F238E27FC236}">
                <a16:creationId xmlns:a16="http://schemas.microsoft.com/office/drawing/2014/main" id="{BC31FB4C-7C23-CB41-857E-D8D523409F43}"/>
              </a:ext>
            </a:extLst>
          </p:cNvPr>
          <p:cNvSpPr txBox="1">
            <a:spLocks noGrp="1"/>
          </p:cNvSpPr>
          <p:nvPr>
            <p:ph type="ftr" idx="12"/>
          </p:nvPr>
        </p:nvSpPr>
        <p:spPr>
          <a:ln/>
        </p:spPr>
        <p:txBody>
          <a:bodyPr/>
          <a:lstStyle>
            <a:lvl1pPr>
              <a:defRPr/>
            </a:lvl1pPr>
          </a:lstStyle>
          <a:p>
            <a:pPr>
              <a:defRPr/>
            </a:pPr>
            <a:endParaRPr/>
          </a:p>
        </p:txBody>
      </p:sp>
      <p:sp>
        <p:nvSpPr>
          <p:cNvPr id="6" name="Google Shape;14;p22">
            <a:extLst>
              <a:ext uri="{FF2B5EF4-FFF2-40B4-BE49-F238E27FC236}">
                <a16:creationId xmlns:a16="http://schemas.microsoft.com/office/drawing/2014/main" id="{B82051EC-C442-7247-8744-BC7E7A9D409F}"/>
              </a:ext>
            </a:extLst>
          </p:cNvPr>
          <p:cNvSpPr txBox="1">
            <a:spLocks noGrp="1"/>
          </p:cNvSpPr>
          <p:nvPr>
            <p:ph type="sldNum" idx="13"/>
          </p:nvPr>
        </p:nvSpPr>
        <p:spPr>
          <a:ln/>
        </p:spPr>
        <p:txBody>
          <a:bodyPr/>
          <a:lstStyle>
            <a:lvl1pPr>
              <a:defRPr/>
            </a:lvl1pPr>
          </a:lstStyle>
          <a:p>
            <a:pPr>
              <a:defRPr/>
            </a:pPr>
            <a:fld id="{30F5AB58-2350-D04A-B3BE-A1DB03713CBE}" type="slidenum">
              <a:rPr lang="fr-CA"/>
              <a:pPr>
                <a:defRPr/>
              </a:pPr>
              <a:t>‹#›</a:t>
            </a:fld>
            <a:endParaRPr lang="fr-CA"/>
          </a:p>
        </p:txBody>
      </p:sp>
    </p:spTree>
    <p:extLst>
      <p:ext uri="{BB962C8B-B14F-4D97-AF65-F5344CB8AC3E}">
        <p14:creationId xmlns:p14="http://schemas.microsoft.com/office/powerpoint/2010/main" val="10119053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628650" y="1825625"/>
            <a:ext cx="38862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4629150" y="1825625"/>
            <a:ext cx="38862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 name="Google Shape;12;p22">
            <a:extLst>
              <a:ext uri="{FF2B5EF4-FFF2-40B4-BE49-F238E27FC236}">
                <a16:creationId xmlns:a16="http://schemas.microsoft.com/office/drawing/2014/main" id="{4CDEB95D-48D5-A844-84D0-23EE3A507FF4}"/>
              </a:ext>
            </a:extLst>
          </p:cNvPr>
          <p:cNvSpPr txBox="1">
            <a:spLocks noGrp="1"/>
          </p:cNvSpPr>
          <p:nvPr>
            <p:ph type="dt" idx="11"/>
          </p:nvPr>
        </p:nvSpPr>
        <p:spPr>
          <a:ln/>
        </p:spPr>
        <p:txBody>
          <a:bodyPr/>
          <a:lstStyle>
            <a:lvl1pPr>
              <a:defRPr/>
            </a:lvl1pPr>
          </a:lstStyle>
          <a:p>
            <a:pPr>
              <a:defRPr/>
            </a:pPr>
            <a:endParaRPr/>
          </a:p>
        </p:txBody>
      </p:sp>
      <p:sp>
        <p:nvSpPr>
          <p:cNvPr id="6" name="Google Shape;13;p22">
            <a:extLst>
              <a:ext uri="{FF2B5EF4-FFF2-40B4-BE49-F238E27FC236}">
                <a16:creationId xmlns:a16="http://schemas.microsoft.com/office/drawing/2014/main" id="{271EEE2E-D165-B34F-B690-32FFAC55C58C}"/>
              </a:ext>
            </a:extLst>
          </p:cNvPr>
          <p:cNvSpPr txBox="1">
            <a:spLocks noGrp="1"/>
          </p:cNvSpPr>
          <p:nvPr>
            <p:ph type="ftr" idx="12"/>
          </p:nvPr>
        </p:nvSpPr>
        <p:spPr>
          <a:ln/>
        </p:spPr>
        <p:txBody>
          <a:bodyPr/>
          <a:lstStyle>
            <a:lvl1pPr>
              <a:defRPr/>
            </a:lvl1pPr>
          </a:lstStyle>
          <a:p>
            <a:pPr>
              <a:defRPr/>
            </a:pPr>
            <a:endParaRPr/>
          </a:p>
        </p:txBody>
      </p:sp>
      <p:sp>
        <p:nvSpPr>
          <p:cNvPr id="7" name="Google Shape;14;p22">
            <a:extLst>
              <a:ext uri="{FF2B5EF4-FFF2-40B4-BE49-F238E27FC236}">
                <a16:creationId xmlns:a16="http://schemas.microsoft.com/office/drawing/2014/main" id="{25A14296-7F4A-5743-B80B-74895A4F77DD}"/>
              </a:ext>
            </a:extLst>
          </p:cNvPr>
          <p:cNvSpPr txBox="1">
            <a:spLocks noGrp="1"/>
          </p:cNvSpPr>
          <p:nvPr>
            <p:ph type="sldNum" idx="13"/>
          </p:nvPr>
        </p:nvSpPr>
        <p:spPr>
          <a:ln/>
        </p:spPr>
        <p:txBody>
          <a:bodyPr/>
          <a:lstStyle>
            <a:lvl1pPr>
              <a:defRPr/>
            </a:lvl1pPr>
          </a:lstStyle>
          <a:p>
            <a:pPr>
              <a:defRPr/>
            </a:pPr>
            <a:fld id="{B93CF3D9-32E8-C348-94B7-36FDF211DC02}" type="slidenum">
              <a:rPr lang="fr-CA"/>
              <a:pPr>
                <a:defRPr/>
              </a:pPr>
              <a:t>‹#›</a:t>
            </a:fld>
            <a:endParaRPr lang="fr-CA"/>
          </a:p>
        </p:txBody>
      </p:sp>
    </p:spTree>
    <p:extLst>
      <p:ext uri="{BB962C8B-B14F-4D97-AF65-F5344CB8AC3E}">
        <p14:creationId xmlns:p14="http://schemas.microsoft.com/office/powerpoint/2010/main" val="29664772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629841"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629842" y="1681163"/>
            <a:ext cx="3868340"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7" name="Google Shape;47;p28"/>
          <p:cNvSpPr txBox="1">
            <a:spLocks noGrp="1"/>
          </p:cNvSpPr>
          <p:nvPr>
            <p:ph type="body" idx="2"/>
          </p:nvPr>
        </p:nvSpPr>
        <p:spPr>
          <a:xfrm>
            <a:off x="629842" y="2505075"/>
            <a:ext cx="3868340"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8" name="Google Shape;48;p28"/>
          <p:cNvSpPr txBox="1">
            <a:spLocks noGrp="1"/>
          </p:cNvSpPr>
          <p:nvPr>
            <p:ph type="body" idx="3"/>
          </p:nvPr>
        </p:nvSpPr>
        <p:spPr>
          <a:xfrm>
            <a:off x="4629150" y="1681163"/>
            <a:ext cx="3887391"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9" name="Google Shape;49;p28"/>
          <p:cNvSpPr txBox="1">
            <a:spLocks noGrp="1"/>
          </p:cNvSpPr>
          <p:nvPr>
            <p:ph type="body" idx="4"/>
          </p:nvPr>
        </p:nvSpPr>
        <p:spPr>
          <a:xfrm>
            <a:off x="4629150" y="2505075"/>
            <a:ext cx="3887391"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12;p22">
            <a:extLst>
              <a:ext uri="{FF2B5EF4-FFF2-40B4-BE49-F238E27FC236}">
                <a16:creationId xmlns:a16="http://schemas.microsoft.com/office/drawing/2014/main" id="{CDF65FB2-1213-6744-BBA6-3D588062E7DC}"/>
              </a:ext>
            </a:extLst>
          </p:cNvPr>
          <p:cNvSpPr txBox="1">
            <a:spLocks noGrp="1"/>
          </p:cNvSpPr>
          <p:nvPr>
            <p:ph type="dt" idx="11"/>
          </p:nvPr>
        </p:nvSpPr>
        <p:spPr>
          <a:ln/>
        </p:spPr>
        <p:txBody>
          <a:bodyPr/>
          <a:lstStyle>
            <a:lvl1pPr>
              <a:defRPr/>
            </a:lvl1pPr>
          </a:lstStyle>
          <a:p>
            <a:pPr>
              <a:defRPr/>
            </a:pPr>
            <a:endParaRPr/>
          </a:p>
        </p:txBody>
      </p:sp>
      <p:sp>
        <p:nvSpPr>
          <p:cNvPr id="8" name="Google Shape;13;p22">
            <a:extLst>
              <a:ext uri="{FF2B5EF4-FFF2-40B4-BE49-F238E27FC236}">
                <a16:creationId xmlns:a16="http://schemas.microsoft.com/office/drawing/2014/main" id="{7C92DD5D-1314-C743-BAF5-ADAAAF82EDC9}"/>
              </a:ext>
            </a:extLst>
          </p:cNvPr>
          <p:cNvSpPr txBox="1">
            <a:spLocks noGrp="1"/>
          </p:cNvSpPr>
          <p:nvPr>
            <p:ph type="ftr" idx="12"/>
          </p:nvPr>
        </p:nvSpPr>
        <p:spPr>
          <a:ln/>
        </p:spPr>
        <p:txBody>
          <a:bodyPr/>
          <a:lstStyle>
            <a:lvl1pPr>
              <a:defRPr/>
            </a:lvl1pPr>
          </a:lstStyle>
          <a:p>
            <a:pPr>
              <a:defRPr/>
            </a:pPr>
            <a:endParaRPr/>
          </a:p>
        </p:txBody>
      </p:sp>
      <p:sp>
        <p:nvSpPr>
          <p:cNvPr id="9" name="Google Shape;14;p22">
            <a:extLst>
              <a:ext uri="{FF2B5EF4-FFF2-40B4-BE49-F238E27FC236}">
                <a16:creationId xmlns:a16="http://schemas.microsoft.com/office/drawing/2014/main" id="{CAEA925E-499B-964A-AF11-B97C71A8347B}"/>
              </a:ext>
            </a:extLst>
          </p:cNvPr>
          <p:cNvSpPr txBox="1">
            <a:spLocks noGrp="1"/>
          </p:cNvSpPr>
          <p:nvPr>
            <p:ph type="sldNum" idx="13"/>
          </p:nvPr>
        </p:nvSpPr>
        <p:spPr>
          <a:ln/>
        </p:spPr>
        <p:txBody>
          <a:bodyPr/>
          <a:lstStyle>
            <a:lvl1pPr>
              <a:defRPr/>
            </a:lvl1pPr>
          </a:lstStyle>
          <a:p>
            <a:pPr>
              <a:defRPr/>
            </a:pPr>
            <a:fld id="{A9248FC0-B978-BF49-ACC5-C8652BF98B6E}" type="slidenum">
              <a:rPr lang="fr-CA"/>
              <a:pPr>
                <a:defRPr/>
              </a:pPr>
              <a:t>‹#›</a:t>
            </a:fld>
            <a:endParaRPr lang="fr-CA"/>
          </a:p>
        </p:txBody>
      </p:sp>
    </p:spTree>
    <p:extLst>
      <p:ext uri="{BB962C8B-B14F-4D97-AF65-F5344CB8AC3E}">
        <p14:creationId xmlns:p14="http://schemas.microsoft.com/office/powerpoint/2010/main" val="41118827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2">
            <a:extLst>
              <a:ext uri="{FF2B5EF4-FFF2-40B4-BE49-F238E27FC236}">
                <a16:creationId xmlns:a16="http://schemas.microsoft.com/office/drawing/2014/main" id="{EFC3F805-7FC7-8041-957D-69F698BF3651}"/>
              </a:ext>
            </a:extLst>
          </p:cNvPr>
          <p:cNvSpPr txBox="1">
            <a:spLocks noGrp="1"/>
          </p:cNvSpPr>
          <p:nvPr>
            <p:ph type="dt" idx="11"/>
          </p:nvPr>
        </p:nvSpPr>
        <p:spPr>
          <a:ln/>
        </p:spPr>
        <p:txBody>
          <a:bodyPr/>
          <a:lstStyle>
            <a:lvl1pPr>
              <a:defRPr/>
            </a:lvl1pPr>
          </a:lstStyle>
          <a:p>
            <a:pPr>
              <a:defRPr/>
            </a:pPr>
            <a:endParaRPr/>
          </a:p>
        </p:txBody>
      </p:sp>
      <p:sp>
        <p:nvSpPr>
          <p:cNvPr id="4" name="Google Shape;13;p22">
            <a:extLst>
              <a:ext uri="{FF2B5EF4-FFF2-40B4-BE49-F238E27FC236}">
                <a16:creationId xmlns:a16="http://schemas.microsoft.com/office/drawing/2014/main" id="{73C7AEA5-1D5A-6C46-B19A-FEF3803D710D}"/>
              </a:ext>
            </a:extLst>
          </p:cNvPr>
          <p:cNvSpPr txBox="1">
            <a:spLocks noGrp="1"/>
          </p:cNvSpPr>
          <p:nvPr>
            <p:ph type="ftr" idx="12"/>
          </p:nvPr>
        </p:nvSpPr>
        <p:spPr>
          <a:ln/>
        </p:spPr>
        <p:txBody>
          <a:bodyPr/>
          <a:lstStyle>
            <a:lvl1pPr>
              <a:defRPr/>
            </a:lvl1pPr>
          </a:lstStyle>
          <a:p>
            <a:pPr>
              <a:defRPr/>
            </a:pPr>
            <a:endParaRPr/>
          </a:p>
        </p:txBody>
      </p:sp>
      <p:sp>
        <p:nvSpPr>
          <p:cNvPr id="5" name="Google Shape;14;p22">
            <a:extLst>
              <a:ext uri="{FF2B5EF4-FFF2-40B4-BE49-F238E27FC236}">
                <a16:creationId xmlns:a16="http://schemas.microsoft.com/office/drawing/2014/main" id="{0E55BD72-81B0-7F47-919B-E02B1E938393}"/>
              </a:ext>
            </a:extLst>
          </p:cNvPr>
          <p:cNvSpPr txBox="1">
            <a:spLocks noGrp="1"/>
          </p:cNvSpPr>
          <p:nvPr>
            <p:ph type="sldNum" idx="13"/>
          </p:nvPr>
        </p:nvSpPr>
        <p:spPr>
          <a:ln/>
        </p:spPr>
        <p:txBody>
          <a:bodyPr/>
          <a:lstStyle>
            <a:lvl1pPr>
              <a:defRPr/>
            </a:lvl1pPr>
          </a:lstStyle>
          <a:p>
            <a:pPr>
              <a:defRPr/>
            </a:pPr>
            <a:fld id="{8D5B1D79-11B8-534A-BEE6-F415217A4622}" type="slidenum">
              <a:rPr lang="fr-CA"/>
              <a:pPr>
                <a:defRPr/>
              </a:pPr>
              <a:t>‹#›</a:t>
            </a:fld>
            <a:endParaRPr lang="fr-CA"/>
          </a:p>
        </p:txBody>
      </p:sp>
    </p:spTree>
    <p:extLst>
      <p:ext uri="{BB962C8B-B14F-4D97-AF65-F5344CB8AC3E}">
        <p14:creationId xmlns:p14="http://schemas.microsoft.com/office/powerpoint/2010/main" val="21353787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Quicksand"/>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887391" y="987426"/>
            <a:ext cx="4629150" cy="4873625"/>
          </a:xfrm>
          <a:prstGeom prst="rect">
            <a:avLst/>
          </a:prstGeom>
          <a:noFill/>
          <a:ln>
            <a:noFill/>
          </a:ln>
        </p:spPr>
        <p:txBody>
          <a:bodyPr spcFirstLastPara="1">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0"/>
          <p:cNvSpPr txBox="1">
            <a:spLocks noGrp="1"/>
          </p:cNvSpPr>
          <p:nvPr>
            <p:ph type="body" idx="2"/>
          </p:nvPr>
        </p:nvSpPr>
        <p:spPr>
          <a:xfrm>
            <a:off x="629841" y="2057400"/>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12;p22">
            <a:extLst>
              <a:ext uri="{FF2B5EF4-FFF2-40B4-BE49-F238E27FC236}">
                <a16:creationId xmlns:a16="http://schemas.microsoft.com/office/drawing/2014/main" id="{8D76EE3B-5804-2747-AF7F-C8C346ED978E}"/>
              </a:ext>
            </a:extLst>
          </p:cNvPr>
          <p:cNvSpPr txBox="1">
            <a:spLocks noGrp="1"/>
          </p:cNvSpPr>
          <p:nvPr>
            <p:ph type="dt" idx="11"/>
          </p:nvPr>
        </p:nvSpPr>
        <p:spPr>
          <a:ln/>
        </p:spPr>
        <p:txBody>
          <a:bodyPr/>
          <a:lstStyle>
            <a:lvl1pPr>
              <a:defRPr/>
            </a:lvl1pPr>
          </a:lstStyle>
          <a:p>
            <a:pPr>
              <a:defRPr/>
            </a:pPr>
            <a:endParaRPr/>
          </a:p>
        </p:txBody>
      </p:sp>
      <p:sp>
        <p:nvSpPr>
          <p:cNvPr id="6" name="Google Shape;13;p22">
            <a:extLst>
              <a:ext uri="{FF2B5EF4-FFF2-40B4-BE49-F238E27FC236}">
                <a16:creationId xmlns:a16="http://schemas.microsoft.com/office/drawing/2014/main" id="{A362CE87-674B-4F44-A481-0B6533D693F1}"/>
              </a:ext>
            </a:extLst>
          </p:cNvPr>
          <p:cNvSpPr txBox="1">
            <a:spLocks noGrp="1"/>
          </p:cNvSpPr>
          <p:nvPr>
            <p:ph type="ftr" idx="12"/>
          </p:nvPr>
        </p:nvSpPr>
        <p:spPr>
          <a:ln/>
        </p:spPr>
        <p:txBody>
          <a:bodyPr/>
          <a:lstStyle>
            <a:lvl1pPr>
              <a:defRPr/>
            </a:lvl1pPr>
          </a:lstStyle>
          <a:p>
            <a:pPr>
              <a:defRPr/>
            </a:pPr>
            <a:endParaRPr/>
          </a:p>
        </p:txBody>
      </p:sp>
      <p:sp>
        <p:nvSpPr>
          <p:cNvPr id="7" name="Google Shape;14;p22">
            <a:extLst>
              <a:ext uri="{FF2B5EF4-FFF2-40B4-BE49-F238E27FC236}">
                <a16:creationId xmlns:a16="http://schemas.microsoft.com/office/drawing/2014/main" id="{795B7D17-01AD-5848-81AB-B39EEBEB62E9}"/>
              </a:ext>
            </a:extLst>
          </p:cNvPr>
          <p:cNvSpPr txBox="1">
            <a:spLocks noGrp="1"/>
          </p:cNvSpPr>
          <p:nvPr>
            <p:ph type="sldNum" idx="13"/>
          </p:nvPr>
        </p:nvSpPr>
        <p:spPr>
          <a:ln/>
        </p:spPr>
        <p:txBody>
          <a:bodyPr/>
          <a:lstStyle>
            <a:lvl1pPr>
              <a:defRPr/>
            </a:lvl1pPr>
          </a:lstStyle>
          <a:p>
            <a:pPr>
              <a:defRPr/>
            </a:pPr>
            <a:fld id="{D161FE9B-71CA-954F-B5A5-47791D5EF835}" type="slidenum">
              <a:rPr lang="fr-CA"/>
              <a:pPr>
                <a:defRPr/>
              </a:pPr>
              <a:t>‹#›</a:t>
            </a:fld>
            <a:endParaRPr lang="fr-CA"/>
          </a:p>
        </p:txBody>
      </p:sp>
    </p:spTree>
    <p:extLst>
      <p:ext uri="{BB962C8B-B14F-4D97-AF65-F5344CB8AC3E}">
        <p14:creationId xmlns:p14="http://schemas.microsoft.com/office/powerpoint/2010/main" val="39757363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Quicksand"/>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3887391" y="987426"/>
            <a:ext cx="4629150" cy="4873625"/>
          </a:xfrm>
          <a:prstGeom prst="rect">
            <a:avLst/>
          </a:prstGeom>
          <a:noFill/>
          <a:ln>
            <a:noFill/>
          </a:ln>
        </p:spPr>
      </p:sp>
      <p:sp>
        <p:nvSpPr>
          <p:cNvPr id="68" name="Google Shape;68;p31"/>
          <p:cNvSpPr txBox="1">
            <a:spLocks noGrp="1"/>
          </p:cNvSpPr>
          <p:nvPr>
            <p:ph type="body" idx="1"/>
          </p:nvPr>
        </p:nvSpPr>
        <p:spPr>
          <a:xfrm>
            <a:off x="629841" y="2057400"/>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12;p22">
            <a:extLst>
              <a:ext uri="{FF2B5EF4-FFF2-40B4-BE49-F238E27FC236}">
                <a16:creationId xmlns:a16="http://schemas.microsoft.com/office/drawing/2014/main" id="{ABF5EC28-8E86-0642-AE56-566EB38CDBA1}"/>
              </a:ext>
            </a:extLst>
          </p:cNvPr>
          <p:cNvSpPr txBox="1">
            <a:spLocks noGrp="1"/>
          </p:cNvSpPr>
          <p:nvPr>
            <p:ph type="dt" idx="11"/>
          </p:nvPr>
        </p:nvSpPr>
        <p:spPr>
          <a:ln/>
        </p:spPr>
        <p:txBody>
          <a:bodyPr/>
          <a:lstStyle>
            <a:lvl1pPr>
              <a:defRPr/>
            </a:lvl1pPr>
          </a:lstStyle>
          <a:p>
            <a:pPr>
              <a:defRPr/>
            </a:pPr>
            <a:endParaRPr/>
          </a:p>
        </p:txBody>
      </p:sp>
      <p:sp>
        <p:nvSpPr>
          <p:cNvPr id="6" name="Google Shape;13;p22">
            <a:extLst>
              <a:ext uri="{FF2B5EF4-FFF2-40B4-BE49-F238E27FC236}">
                <a16:creationId xmlns:a16="http://schemas.microsoft.com/office/drawing/2014/main" id="{CC35EB16-CC89-6F45-A844-AC1DB7A11F84}"/>
              </a:ext>
            </a:extLst>
          </p:cNvPr>
          <p:cNvSpPr txBox="1">
            <a:spLocks noGrp="1"/>
          </p:cNvSpPr>
          <p:nvPr>
            <p:ph type="ftr" idx="12"/>
          </p:nvPr>
        </p:nvSpPr>
        <p:spPr>
          <a:ln/>
        </p:spPr>
        <p:txBody>
          <a:bodyPr/>
          <a:lstStyle>
            <a:lvl1pPr>
              <a:defRPr/>
            </a:lvl1pPr>
          </a:lstStyle>
          <a:p>
            <a:pPr>
              <a:defRPr/>
            </a:pPr>
            <a:endParaRPr/>
          </a:p>
        </p:txBody>
      </p:sp>
      <p:sp>
        <p:nvSpPr>
          <p:cNvPr id="7" name="Google Shape;14;p22">
            <a:extLst>
              <a:ext uri="{FF2B5EF4-FFF2-40B4-BE49-F238E27FC236}">
                <a16:creationId xmlns:a16="http://schemas.microsoft.com/office/drawing/2014/main" id="{517DFE59-F40D-CE40-8692-9EDA1505DE20}"/>
              </a:ext>
            </a:extLst>
          </p:cNvPr>
          <p:cNvSpPr txBox="1">
            <a:spLocks noGrp="1"/>
          </p:cNvSpPr>
          <p:nvPr>
            <p:ph type="sldNum" idx="13"/>
          </p:nvPr>
        </p:nvSpPr>
        <p:spPr>
          <a:ln/>
        </p:spPr>
        <p:txBody>
          <a:bodyPr/>
          <a:lstStyle>
            <a:lvl1pPr>
              <a:defRPr/>
            </a:lvl1pPr>
          </a:lstStyle>
          <a:p>
            <a:pPr>
              <a:defRPr/>
            </a:pPr>
            <a:fld id="{3E97A863-0923-BD4C-8134-9D6091F954C1}" type="slidenum">
              <a:rPr lang="fr-CA"/>
              <a:pPr>
                <a:defRPr/>
              </a:pPr>
              <a:t>‹#›</a:t>
            </a:fld>
            <a:endParaRPr lang="fr-CA"/>
          </a:p>
        </p:txBody>
      </p:sp>
    </p:spTree>
    <p:extLst>
      <p:ext uri="{BB962C8B-B14F-4D97-AF65-F5344CB8AC3E}">
        <p14:creationId xmlns:p14="http://schemas.microsoft.com/office/powerpoint/2010/main" val="2185403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96331" y="57944"/>
            <a:ext cx="4351338" cy="7886700"/>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12;p22">
            <a:extLst>
              <a:ext uri="{FF2B5EF4-FFF2-40B4-BE49-F238E27FC236}">
                <a16:creationId xmlns:a16="http://schemas.microsoft.com/office/drawing/2014/main" id="{DC880B8D-5CEE-EC46-B836-D0C40C216F74}"/>
              </a:ext>
            </a:extLst>
          </p:cNvPr>
          <p:cNvSpPr txBox="1">
            <a:spLocks noGrp="1"/>
          </p:cNvSpPr>
          <p:nvPr>
            <p:ph type="dt" idx="11"/>
          </p:nvPr>
        </p:nvSpPr>
        <p:spPr>
          <a:ln/>
        </p:spPr>
        <p:txBody>
          <a:bodyPr/>
          <a:lstStyle>
            <a:lvl1pPr>
              <a:defRPr/>
            </a:lvl1pPr>
          </a:lstStyle>
          <a:p>
            <a:pPr>
              <a:defRPr/>
            </a:pPr>
            <a:endParaRPr/>
          </a:p>
        </p:txBody>
      </p:sp>
      <p:sp>
        <p:nvSpPr>
          <p:cNvPr id="5" name="Google Shape;13;p22">
            <a:extLst>
              <a:ext uri="{FF2B5EF4-FFF2-40B4-BE49-F238E27FC236}">
                <a16:creationId xmlns:a16="http://schemas.microsoft.com/office/drawing/2014/main" id="{558684C3-975C-2042-A9BA-CED5AE3DD0AA}"/>
              </a:ext>
            </a:extLst>
          </p:cNvPr>
          <p:cNvSpPr txBox="1">
            <a:spLocks noGrp="1"/>
          </p:cNvSpPr>
          <p:nvPr>
            <p:ph type="ftr" idx="12"/>
          </p:nvPr>
        </p:nvSpPr>
        <p:spPr>
          <a:ln/>
        </p:spPr>
        <p:txBody>
          <a:bodyPr/>
          <a:lstStyle>
            <a:lvl1pPr>
              <a:defRPr/>
            </a:lvl1pPr>
          </a:lstStyle>
          <a:p>
            <a:pPr>
              <a:defRPr/>
            </a:pPr>
            <a:endParaRPr/>
          </a:p>
        </p:txBody>
      </p:sp>
      <p:sp>
        <p:nvSpPr>
          <p:cNvPr id="6" name="Google Shape;14;p22">
            <a:extLst>
              <a:ext uri="{FF2B5EF4-FFF2-40B4-BE49-F238E27FC236}">
                <a16:creationId xmlns:a16="http://schemas.microsoft.com/office/drawing/2014/main" id="{A3AF4574-553A-B943-BAF4-F20F7FBBA083}"/>
              </a:ext>
            </a:extLst>
          </p:cNvPr>
          <p:cNvSpPr txBox="1">
            <a:spLocks noGrp="1"/>
          </p:cNvSpPr>
          <p:nvPr>
            <p:ph type="sldNum" idx="13"/>
          </p:nvPr>
        </p:nvSpPr>
        <p:spPr>
          <a:ln/>
        </p:spPr>
        <p:txBody>
          <a:bodyPr/>
          <a:lstStyle>
            <a:lvl1pPr>
              <a:defRPr/>
            </a:lvl1pPr>
          </a:lstStyle>
          <a:p>
            <a:pPr>
              <a:defRPr/>
            </a:pPr>
            <a:fld id="{F2D9D35E-D1E0-6049-8AB2-E9CCCFB7288A}" type="slidenum">
              <a:rPr lang="fr-CA"/>
              <a:pPr>
                <a:defRPr/>
              </a:pPr>
              <a:t>‹#›</a:t>
            </a:fld>
            <a:endParaRPr lang="fr-CA"/>
          </a:p>
        </p:txBody>
      </p:sp>
    </p:spTree>
    <p:extLst>
      <p:ext uri="{BB962C8B-B14F-4D97-AF65-F5344CB8AC3E}">
        <p14:creationId xmlns:p14="http://schemas.microsoft.com/office/powerpoint/2010/main" val="7251387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623594" y="2285207"/>
            <a:ext cx="5811838" cy="197167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623094" y="370682"/>
            <a:ext cx="5811838" cy="5800725"/>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12;p22">
            <a:extLst>
              <a:ext uri="{FF2B5EF4-FFF2-40B4-BE49-F238E27FC236}">
                <a16:creationId xmlns:a16="http://schemas.microsoft.com/office/drawing/2014/main" id="{C8B89DFB-D3F3-0A45-A195-625730AEA957}"/>
              </a:ext>
            </a:extLst>
          </p:cNvPr>
          <p:cNvSpPr txBox="1">
            <a:spLocks noGrp="1"/>
          </p:cNvSpPr>
          <p:nvPr>
            <p:ph type="dt" idx="11"/>
          </p:nvPr>
        </p:nvSpPr>
        <p:spPr>
          <a:ln/>
        </p:spPr>
        <p:txBody>
          <a:bodyPr/>
          <a:lstStyle>
            <a:lvl1pPr>
              <a:defRPr/>
            </a:lvl1pPr>
          </a:lstStyle>
          <a:p>
            <a:pPr>
              <a:defRPr/>
            </a:pPr>
            <a:endParaRPr/>
          </a:p>
        </p:txBody>
      </p:sp>
      <p:sp>
        <p:nvSpPr>
          <p:cNvPr id="5" name="Google Shape;13;p22">
            <a:extLst>
              <a:ext uri="{FF2B5EF4-FFF2-40B4-BE49-F238E27FC236}">
                <a16:creationId xmlns:a16="http://schemas.microsoft.com/office/drawing/2014/main" id="{18E6A69C-9DDC-EE48-88B6-66C47119E75E}"/>
              </a:ext>
            </a:extLst>
          </p:cNvPr>
          <p:cNvSpPr txBox="1">
            <a:spLocks noGrp="1"/>
          </p:cNvSpPr>
          <p:nvPr>
            <p:ph type="ftr" idx="12"/>
          </p:nvPr>
        </p:nvSpPr>
        <p:spPr>
          <a:ln/>
        </p:spPr>
        <p:txBody>
          <a:bodyPr/>
          <a:lstStyle>
            <a:lvl1pPr>
              <a:defRPr/>
            </a:lvl1pPr>
          </a:lstStyle>
          <a:p>
            <a:pPr>
              <a:defRPr/>
            </a:pPr>
            <a:endParaRPr/>
          </a:p>
        </p:txBody>
      </p:sp>
      <p:sp>
        <p:nvSpPr>
          <p:cNvPr id="6" name="Google Shape;14;p22">
            <a:extLst>
              <a:ext uri="{FF2B5EF4-FFF2-40B4-BE49-F238E27FC236}">
                <a16:creationId xmlns:a16="http://schemas.microsoft.com/office/drawing/2014/main" id="{1E87F3A3-3055-FB41-B286-88EEA6DA300B}"/>
              </a:ext>
            </a:extLst>
          </p:cNvPr>
          <p:cNvSpPr txBox="1">
            <a:spLocks noGrp="1"/>
          </p:cNvSpPr>
          <p:nvPr>
            <p:ph type="sldNum" idx="13"/>
          </p:nvPr>
        </p:nvSpPr>
        <p:spPr>
          <a:ln/>
        </p:spPr>
        <p:txBody>
          <a:bodyPr/>
          <a:lstStyle>
            <a:lvl1pPr>
              <a:defRPr/>
            </a:lvl1pPr>
          </a:lstStyle>
          <a:p>
            <a:pPr>
              <a:defRPr/>
            </a:pPr>
            <a:fld id="{F1614660-6B24-5D4D-847A-06C259EC4ED7}" type="slidenum">
              <a:rPr lang="fr-CA"/>
              <a:pPr>
                <a:defRPr/>
              </a:pPr>
              <a:t>‹#›</a:t>
            </a:fld>
            <a:endParaRPr lang="fr-CA"/>
          </a:p>
        </p:txBody>
      </p:sp>
    </p:spTree>
    <p:extLst>
      <p:ext uri="{BB962C8B-B14F-4D97-AF65-F5344CB8AC3E}">
        <p14:creationId xmlns:p14="http://schemas.microsoft.com/office/powerpoint/2010/main" val="3813128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19368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3324326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7309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78366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Tree>
    <p:extLst>
      <p:ext uri="{BB962C8B-B14F-4D97-AF65-F5344CB8AC3E}">
        <p14:creationId xmlns:p14="http://schemas.microsoft.com/office/powerpoint/2010/main" val="1199774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0074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7840" y="1823936"/>
            <a:ext cx="3872160" cy="434672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38241" y="1823936"/>
            <a:ext cx="3872160" cy="434672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3">
            <a:extLst>
              <a:ext uri="{FF2B5EF4-FFF2-40B4-BE49-F238E27FC236}">
                <a16:creationId xmlns:a16="http://schemas.microsoft.com/office/drawing/2014/main" id="{D98F066A-F872-8348-A430-673682710BA2}"/>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AF8737B9-2D87-5D47-93B1-B97D4967A684}"/>
              </a:ext>
            </a:extLst>
          </p:cNvPr>
          <p:cNvSpPr>
            <a:spLocks noGrp="1" noChangeArrowheads="1"/>
          </p:cNvSpPr>
          <p:nvPr>
            <p:ph type="sldNum" idx="11"/>
          </p:nvPr>
        </p:nvSpPr>
        <p:spPr>
          <a:ln/>
        </p:spPr>
        <p:txBody>
          <a:bodyPr/>
          <a:lstStyle>
            <a:lvl1pPr>
              <a:defRPr/>
            </a:lvl1pPr>
          </a:lstStyle>
          <a:p>
            <a:pPr>
              <a:defRPr/>
            </a:pPr>
            <a:fld id="{95FDBBF2-A996-EF42-B218-C14A4E50B95F}" type="slidenum">
              <a:rPr lang="en-CA" altLang="fr-FR"/>
              <a:pPr>
                <a:defRPr/>
              </a:pPr>
              <a:t>‹#›</a:t>
            </a:fld>
            <a:endParaRPr lang="en-CA" altLang="fr-FR"/>
          </a:p>
        </p:txBody>
      </p:sp>
    </p:spTree>
    <p:extLst>
      <p:ext uri="{BB962C8B-B14F-4D97-AF65-F5344CB8AC3E}">
        <p14:creationId xmlns:p14="http://schemas.microsoft.com/office/powerpoint/2010/main" val="1037237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027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2679561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240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2625632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1986334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54351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24834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4750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548036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40269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281" y="364788"/>
            <a:ext cx="7886880" cy="1326674"/>
          </a:xfrm>
        </p:spPr>
        <p:txBody>
          <a:bodyPr/>
          <a:lstStyle/>
          <a:p>
            <a:r>
              <a:rPr lang="fr-FR"/>
              <a:t>Modifiez le style du titre</a:t>
            </a:r>
            <a:endParaRPr lang="fr-CA"/>
          </a:p>
        </p:txBody>
      </p:sp>
      <p:sp>
        <p:nvSpPr>
          <p:cNvPr id="3" name="Espace réservé du texte 2"/>
          <p:cNvSpPr>
            <a:spLocks noGrp="1"/>
          </p:cNvSpPr>
          <p:nvPr>
            <p:ph type="body" idx="1"/>
          </p:nvPr>
        </p:nvSpPr>
        <p:spPr>
          <a:xfrm>
            <a:off x="629280" y="1681861"/>
            <a:ext cx="3869280" cy="823652"/>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fr-FR"/>
              <a:t>Modifier les styles du texte du masque</a:t>
            </a:r>
          </a:p>
        </p:txBody>
      </p:sp>
      <p:sp>
        <p:nvSpPr>
          <p:cNvPr id="4" name="Espace réservé du contenu 3"/>
          <p:cNvSpPr>
            <a:spLocks noGrp="1"/>
          </p:cNvSpPr>
          <p:nvPr>
            <p:ph sz="half" idx="2"/>
          </p:nvPr>
        </p:nvSpPr>
        <p:spPr>
          <a:xfrm>
            <a:off x="629280" y="2505513"/>
            <a:ext cx="3869280"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600" y="1681861"/>
            <a:ext cx="3886560" cy="823652"/>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fr-FR"/>
              <a:t>Modifier les styles du texte du masque</a:t>
            </a:r>
          </a:p>
        </p:txBody>
      </p:sp>
      <p:sp>
        <p:nvSpPr>
          <p:cNvPr id="6" name="Espace réservé du contenu 5"/>
          <p:cNvSpPr>
            <a:spLocks noGrp="1"/>
          </p:cNvSpPr>
          <p:nvPr>
            <p:ph sz="quarter" idx="4"/>
          </p:nvPr>
        </p:nvSpPr>
        <p:spPr>
          <a:xfrm>
            <a:off x="4629600" y="2505513"/>
            <a:ext cx="3886560" cy="3684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3">
            <a:extLst>
              <a:ext uri="{FF2B5EF4-FFF2-40B4-BE49-F238E27FC236}">
                <a16:creationId xmlns:a16="http://schemas.microsoft.com/office/drawing/2014/main" id="{18469FCC-B590-1B40-A4E3-5AFEC6AB25C2}"/>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8" name="Rectangle 5">
            <a:extLst>
              <a:ext uri="{FF2B5EF4-FFF2-40B4-BE49-F238E27FC236}">
                <a16:creationId xmlns:a16="http://schemas.microsoft.com/office/drawing/2014/main" id="{035BE9BD-57D0-BD49-8A62-3AF70EF75A08}"/>
              </a:ext>
            </a:extLst>
          </p:cNvPr>
          <p:cNvSpPr>
            <a:spLocks noGrp="1" noChangeArrowheads="1"/>
          </p:cNvSpPr>
          <p:nvPr>
            <p:ph type="sldNum" idx="11"/>
          </p:nvPr>
        </p:nvSpPr>
        <p:spPr>
          <a:ln/>
        </p:spPr>
        <p:txBody>
          <a:bodyPr/>
          <a:lstStyle>
            <a:lvl1pPr>
              <a:defRPr/>
            </a:lvl1pPr>
          </a:lstStyle>
          <a:p>
            <a:pPr>
              <a:defRPr/>
            </a:pPr>
            <a:fld id="{2920BE75-9D24-3748-9030-3213CE47F99D}" type="slidenum">
              <a:rPr lang="en-CA" altLang="fr-FR"/>
              <a:pPr>
                <a:defRPr/>
              </a:pPr>
              <a:t>‹#›</a:t>
            </a:fld>
            <a:endParaRPr lang="en-CA" altLang="fr-FR"/>
          </a:p>
        </p:txBody>
      </p:sp>
    </p:spTree>
    <p:extLst>
      <p:ext uri="{BB962C8B-B14F-4D97-AF65-F5344CB8AC3E}">
        <p14:creationId xmlns:p14="http://schemas.microsoft.com/office/powerpoint/2010/main" val="3312262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71894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Tree>
    <p:extLst>
      <p:ext uri="{BB962C8B-B14F-4D97-AF65-F5344CB8AC3E}">
        <p14:creationId xmlns:p14="http://schemas.microsoft.com/office/powerpoint/2010/main" val="3528765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5667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7149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2509510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61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3277037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3549013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94959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6856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Rectangle 3">
            <a:extLst>
              <a:ext uri="{FF2B5EF4-FFF2-40B4-BE49-F238E27FC236}">
                <a16:creationId xmlns:a16="http://schemas.microsoft.com/office/drawing/2014/main" id="{F0FC3BB0-5DB6-074B-ABA2-8D4698653B99}"/>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4" name="Rectangle 5">
            <a:extLst>
              <a:ext uri="{FF2B5EF4-FFF2-40B4-BE49-F238E27FC236}">
                <a16:creationId xmlns:a16="http://schemas.microsoft.com/office/drawing/2014/main" id="{26E7A367-14B5-2F44-8264-FF00BAB9DC0E}"/>
              </a:ext>
            </a:extLst>
          </p:cNvPr>
          <p:cNvSpPr>
            <a:spLocks noGrp="1" noChangeArrowheads="1"/>
          </p:cNvSpPr>
          <p:nvPr>
            <p:ph type="sldNum" idx="11"/>
          </p:nvPr>
        </p:nvSpPr>
        <p:spPr>
          <a:ln/>
        </p:spPr>
        <p:txBody>
          <a:bodyPr/>
          <a:lstStyle>
            <a:lvl1pPr>
              <a:defRPr/>
            </a:lvl1pPr>
          </a:lstStyle>
          <a:p>
            <a:pPr>
              <a:defRPr/>
            </a:pPr>
            <a:fld id="{4BE420C9-A440-524B-915B-FC94AE2E8F65}" type="slidenum">
              <a:rPr lang="en-CA" altLang="fr-FR"/>
              <a:pPr>
                <a:defRPr/>
              </a:pPr>
              <a:t>‹#›</a:t>
            </a:fld>
            <a:endParaRPr lang="en-CA" altLang="fr-FR"/>
          </a:p>
        </p:txBody>
      </p:sp>
    </p:spTree>
    <p:extLst>
      <p:ext uri="{BB962C8B-B14F-4D97-AF65-F5344CB8AC3E}">
        <p14:creationId xmlns:p14="http://schemas.microsoft.com/office/powerpoint/2010/main" val="91418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88026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2429369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652437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1134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Tree>
    <p:extLst>
      <p:ext uri="{BB962C8B-B14F-4D97-AF65-F5344CB8AC3E}">
        <p14:creationId xmlns:p14="http://schemas.microsoft.com/office/powerpoint/2010/main" val="1933477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73867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43725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30562624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187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327055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858AF7D-4C56-FA40-92DF-EBBB3D5D7DF5}"/>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3" name="Rectangle 5">
            <a:extLst>
              <a:ext uri="{FF2B5EF4-FFF2-40B4-BE49-F238E27FC236}">
                <a16:creationId xmlns:a16="http://schemas.microsoft.com/office/drawing/2014/main" id="{658AE08D-3B46-3F4C-9780-BAC555C22753}"/>
              </a:ext>
            </a:extLst>
          </p:cNvPr>
          <p:cNvSpPr>
            <a:spLocks noGrp="1" noChangeArrowheads="1"/>
          </p:cNvSpPr>
          <p:nvPr>
            <p:ph type="sldNum" idx="11"/>
          </p:nvPr>
        </p:nvSpPr>
        <p:spPr>
          <a:ln/>
        </p:spPr>
        <p:txBody>
          <a:bodyPr/>
          <a:lstStyle>
            <a:lvl1pPr>
              <a:defRPr/>
            </a:lvl1pPr>
          </a:lstStyle>
          <a:p>
            <a:pPr>
              <a:defRPr/>
            </a:pPr>
            <a:fld id="{1578111A-C4A6-CC4D-BDDB-37E0D5E703F7}" type="slidenum">
              <a:rPr lang="en-CA" altLang="fr-FR"/>
              <a:pPr>
                <a:defRPr/>
              </a:pPr>
              <a:t>‹#›</a:t>
            </a:fld>
            <a:endParaRPr lang="en-CA" altLang="fr-FR"/>
          </a:p>
        </p:txBody>
      </p:sp>
    </p:spTree>
    <p:extLst>
      <p:ext uri="{BB962C8B-B14F-4D97-AF65-F5344CB8AC3E}">
        <p14:creationId xmlns:p14="http://schemas.microsoft.com/office/powerpoint/2010/main" val="963844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Tree>
    <p:extLst>
      <p:ext uri="{BB962C8B-B14F-4D97-AF65-F5344CB8AC3E}">
        <p14:creationId xmlns:p14="http://schemas.microsoft.com/office/powerpoint/2010/main" val="2795618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125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9352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15371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Tree>
    <p:extLst>
      <p:ext uri="{BB962C8B-B14F-4D97-AF65-F5344CB8AC3E}">
        <p14:creationId xmlns:p14="http://schemas.microsoft.com/office/powerpoint/2010/main" val="2605492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6"/>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Tree>
    <p:extLst>
      <p:ext uri="{BB962C8B-B14F-4D97-AF65-F5344CB8AC3E}">
        <p14:creationId xmlns:p14="http://schemas.microsoft.com/office/powerpoint/2010/main" val="19281970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1249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42811048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9476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8315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456945"/>
            <a:ext cx="2949120" cy="1601224"/>
          </a:xfrm>
        </p:spPr>
        <p:txBody>
          <a:bodyPr anchor="b"/>
          <a:lstStyle>
            <a:lvl1pPr>
              <a:defRPr sz="2903"/>
            </a:lvl1pPr>
          </a:lstStyle>
          <a:p>
            <a:r>
              <a:rPr lang="fr-FR"/>
              <a:t>Modifiez le style du titre</a:t>
            </a:r>
            <a:endParaRPr lang="fr-CA"/>
          </a:p>
        </p:txBody>
      </p:sp>
      <p:sp>
        <p:nvSpPr>
          <p:cNvPr id="3" name="Espace réservé du contenu 2"/>
          <p:cNvSpPr>
            <a:spLocks noGrp="1"/>
          </p:cNvSpPr>
          <p:nvPr>
            <p:ph idx="1"/>
          </p:nvPr>
        </p:nvSpPr>
        <p:spPr>
          <a:xfrm>
            <a:off x="3888000" y="986846"/>
            <a:ext cx="4628160" cy="4874710"/>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280" y="2058168"/>
            <a:ext cx="2949120" cy="3811067"/>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fr-FR"/>
              <a:t>Modifier les styles du texte du masque</a:t>
            </a:r>
          </a:p>
        </p:txBody>
      </p:sp>
      <p:sp>
        <p:nvSpPr>
          <p:cNvPr id="5" name="Rectangle 3">
            <a:extLst>
              <a:ext uri="{FF2B5EF4-FFF2-40B4-BE49-F238E27FC236}">
                <a16:creationId xmlns:a16="http://schemas.microsoft.com/office/drawing/2014/main" id="{59289A6E-4A34-0341-A9D7-0B2B4F8E546C}"/>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E3360393-D952-844D-93C3-AB0FB3087ABE}"/>
              </a:ext>
            </a:extLst>
          </p:cNvPr>
          <p:cNvSpPr>
            <a:spLocks noGrp="1" noChangeArrowheads="1"/>
          </p:cNvSpPr>
          <p:nvPr>
            <p:ph type="sldNum" idx="11"/>
          </p:nvPr>
        </p:nvSpPr>
        <p:spPr>
          <a:ln/>
        </p:spPr>
        <p:txBody>
          <a:bodyPr/>
          <a:lstStyle>
            <a:lvl1pPr>
              <a:defRPr/>
            </a:lvl1pPr>
          </a:lstStyle>
          <a:p>
            <a:pPr>
              <a:defRPr/>
            </a:pPr>
            <a:fld id="{9AC953FD-D16E-CC47-A854-9FF8AE4E61F8}" type="slidenum">
              <a:rPr lang="en-CA" altLang="fr-FR"/>
              <a:pPr>
                <a:defRPr/>
              </a:pPr>
              <a:t>‹#›</a:t>
            </a:fld>
            <a:endParaRPr lang="en-CA" altLang="fr-FR"/>
          </a:p>
        </p:txBody>
      </p:sp>
    </p:spTree>
    <p:extLst>
      <p:ext uri="{BB962C8B-B14F-4D97-AF65-F5344CB8AC3E}">
        <p14:creationId xmlns:p14="http://schemas.microsoft.com/office/powerpoint/2010/main" val="464514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1104744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608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700314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265283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50465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304800"/>
            <a:ext cx="1943100" cy="5791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1" y="304800"/>
            <a:ext cx="5676900" cy="5791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458966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304801"/>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685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858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4114801"/>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5726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1"/>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1"/>
            <a:ext cx="7772400" cy="4114800"/>
          </a:xfrm>
        </p:spPr>
        <p:txBody>
          <a:bodyPr/>
          <a:lstStyle/>
          <a:p>
            <a:pPr lvl="0"/>
            <a:endParaRPr lang="fr-FR" noProof="0"/>
          </a:p>
        </p:txBody>
      </p:sp>
    </p:spTree>
    <p:extLst>
      <p:ext uri="{BB962C8B-B14F-4D97-AF65-F5344CB8AC3E}">
        <p14:creationId xmlns:p14="http://schemas.microsoft.com/office/powerpoint/2010/main" val="6646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CH"/>
          </a:p>
        </p:txBody>
      </p:sp>
    </p:spTree>
    <p:extLst>
      <p:ext uri="{BB962C8B-B14F-4D97-AF65-F5344CB8AC3E}">
        <p14:creationId xmlns:p14="http://schemas.microsoft.com/office/powerpoint/2010/main" val="40633085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3">
            <a:extLst>
              <a:ext uri="{FF2B5EF4-FFF2-40B4-BE49-F238E27FC236}">
                <a16:creationId xmlns:a16="http://schemas.microsoft.com/office/drawing/2014/main" id="{642AFC80-AB7F-EE49-93B1-4C7A9260DB01}"/>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DD55EE55-8267-5743-9280-F0A9728A5112}"/>
              </a:ext>
            </a:extLst>
          </p:cNvPr>
          <p:cNvSpPr txBox="1">
            <a:spLocks noChangeArrowheads="1"/>
          </p:cNvSpPr>
          <p:nvPr userDrawn="1"/>
        </p:nvSpPr>
        <p:spPr bwMode="auto">
          <a:xfrm>
            <a:off x="1371600" y="6550025"/>
            <a:ext cx="6400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ctr">
              <a:spcBef>
                <a:spcPts val="450"/>
              </a:spcBef>
              <a:spcAft>
                <a:spcPts val="450"/>
              </a:spcAft>
              <a:defRPr/>
            </a:pPr>
            <a:r>
              <a:rPr lang="de-CH" altLang="fr-FR" sz="900">
                <a:ea typeface="+mn-ea"/>
                <a:cs typeface="+mn-cs"/>
              </a:rPr>
              <a:t>Marco Mina</a:t>
            </a:r>
            <a:endParaRPr lang="en-CA" altLang="fr-FR" sz="1500">
              <a:ea typeface="+mn-ea"/>
              <a:cs typeface="+mn-cs"/>
            </a:endParaRPr>
          </a:p>
        </p:txBody>
      </p:sp>
      <p:sp>
        <p:nvSpPr>
          <p:cNvPr id="7" name="TextBox 5">
            <a:extLst>
              <a:ext uri="{FF2B5EF4-FFF2-40B4-BE49-F238E27FC236}">
                <a16:creationId xmlns:a16="http://schemas.microsoft.com/office/drawing/2014/main" id="{E5EBC8B4-E253-0243-B727-DDD80FD5DF23}"/>
              </a:ext>
            </a:extLst>
          </p:cNvPr>
          <p:cNvSpPr txBox="1">
            <a:spLocks noChangeArrowheads="1"/>
          </p:cNvSpPr>
          <p:nvPr userDrawn="1"/>
        </p:nvSpPr>
        <p:spPr bwMode="auto">
          <a:xfrm>
            <a:off x="152400"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spcBef>
                <a:spcPts val="450"/>
              </a:spcBef>
              <a:spcAft>
                <a:spcPts val="450"/>
              </a:spcAft>
              <a:defRPr/>
            </a:pPr>
            <a:r>
              <a:rPr lang="de-CH" altLang="fr-FR" sz="900">
                <a:ea typeface="+mn-ea"/>
                <a:cs typeface="+mn-cs"/>
              </a:rPr>
              <a:t>2019-12-13</a:t>
            </a:r>
            <a:endParaRPr lang="en-CA" altLang="fr-FR" sz="1500">
              <a:ea typeface="+mn-ea"/>
              <a:cs typeface="+mn-cs"/>
            </a:endParaRPr>
          </a:p>
        </p:txBody>
      </p:sp>
      <p:sp>
        <p:nvSpPr>
          <p:cNvPr id="8" name="TextBox 6">
            <a:extLst>
              <a:ext uri="{FF2B5EF4-FFF2-40B4-BE49-F238E27FC236}">
                <a16:creationId xmlns:a16="http://schemas.microsoft.com/office/drawing/2014/main" id="{DFE3C49F-0716-B14C-B4F3-8D45AAA096A5}"/>
              </a:ext>
            </a:extLst>
          </p:cNvPr>
          <p:cNvSpPr txBox="1">
            <a:spLocks noChangeArrowheads="1"/>
          </p:cNvSpPr>
          <p:nvPr userDrawn="1"/>
        </p:nvSpPr>
        <p:spPr bwMode="auto">
          <a:xfrm>
            <a:off x="7572375"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r">
              <a:spcBef>
                <a:spcPts val="450"/>
              </a:spcBef>
              <a:spcAft>
                <a:spcPts val="450"/>
              </a:spcAft>
              <a:defRPr/>
            </a:pPr>
            <a:fld id="{6C44BBEF-8179-C346-A015-A9559A800459}" type="slidenum">
              <a:rPr lang="en-CA" altLang="fr-FR" sz="900" smtClean="0">
                <a:ea typeface="+mn-ea"/>
                <a:cs typeface="+mn-cs"/>
              </a:rPr>
              <a:pPr algn="r">
                <a:spcBef>
                  <a:spcPts val="450"/>
                </a:spcBef>
                <a:spcAft>
                  <a:spcPts val="450"/>
                </a:spcAft>
                <a:defRPr/>
              </a:pPr>
              <a:t>‹#›</a:t>
            </a:fld>
            <a:endParaRPr lang="en-CA" altLang="fr-FR" sz="900">
              <a:ea typeface="+mn-ea"/>
              <a:cs typeface="+mn-cs"/>
            </a:endParaRPr>
          </a:p>
        </p:txBody>
      </p:sp>
      <p:sp>
        <p:nvSpPr>
          <p:cNvPr id="3" name="Content Placeholder 2"/>
          <p:cNvSpPr>
            <a:spLocks noGrp="1"/>
          </p:cNvSpPr>
          <p:nvPr>
            <p:ph idx="1"/>
          </p:nvPr>
        </p:nvSpPr>
        <p:spPr/>
        <p:txBody>
          <a:bodyPr/>
          <a:lstStyle>
            <a:lvl1pPr>
              <a:defRPr sz="165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259000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456945"/>
            <a:ext cx="2949120" cy="1601224"/>
          </a:xfrm>
        </p:spPr>
        <p:txBody>
          <a:bodyPr anchor="b"/>
          <a:lstStyle>
            <a:lvl1pPr>
              <a:defRPr sz="2903"/>
            </a:lvl1pPr>
          </a:lstStyle>
          <a:p>
            <a:r>
              <a:rPr lang="fr-FR"/>
              <a:t>Modifiez le style du titre</a:t>
            </a:r>
            <a:endParaRPr lang="fr-CA"/>
          </a:p>
        </p:txBody>
      </p:sp>
      <p:sp>
        <p:nvSpPr>
          <p:cNvPr id="3" name="Espace réservé pour une image  2"/>
          <p:cNvSpPr>
            <a:spLocks noGrp="1"/>
          </p:cNvSpPr>
          <p:nvPr>
            <p:ph type="pic" idx="1"/>
          </p:nvPr>
        </p:nvSpPr>
        <p:spPr>
          <a:xfrm>
            <a:off x="3888000" y="986846"/>
            <a:ext cx="4628160" cy="4874710"/>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fr-CA" noProof="0"/>
          </a:p>
        </p:txBody>
      </p:sp>
      <p:sp>
        <p:nvSpPr>
          <p:cNvPr id="4" name="Espace réservé du texte 3"/>
          <p:cNvSpPr>
            <a:spLocks noGrp="1"/>
          </p:cNvSpPr>
          <p:nvPr>
            <p:ph type="body" sz="half" idx="2"/>
          </p:nvPr>
        </p:nvSpPr>
        <p:spPr>
          <a:xfrm>
            <a:off x="629280" y="2058168"/>
            <a:ext cx="2949120" cy="3811067"/>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fr-FR"/>
              <a:t>Modifier les styles du texte du masque</a:t>
            </a:r>
          </a:p>
        </p:txBody>
      </p:sp>
      <p:sp>
        <p:nvSpPr>
          <p:cNvPr id="5" name="Rectangle 3">
            <a:extLst>
              <a:ext uri="{FF2B5EF4-FFF2-40B4-BE49-F238E27FC236}">
                <a16:creationId xmlns:a16="http://schemas.microsoft.com/office/drawing/2014/main" id="{54E44434-99CE-8646-ABD2-847EED1C3044}"/>
              </a:ext>
            </a:extLst>
          </p:cNvPr>
          <p:cNvSpPr>
            <a:spLocks noGrp="1" noChangeArrowheads="1"/>
          </p:cNvSpPr>
          <p:nvPr>
            <p:ph type="dt" idx="10"/>
          </p:nvPr>
        </p:nvSpPr>
        <p:spPr>
          <a:ln/>
        </p:spPr>
        <p:txBody>
          <a:bodyPr/>
          <a:lstStyle>
            <a:lvl1pPr>
              <a:defRPr/>
            </a:lvl1pPr>
          </a:lstStyle>
          <a:p>
            <a:pPr>
              <a:defRPr/>
            </a:pPr>
            <a:r>
              <a:rPr lang="en-CA" altLang="fr-FR"/>
              <a:t>18-11-21</a:t>
            </a:r>
          </a:p>
        </p:txBody>
      </p:sp>
      <p:sp>
        <p:nvSpPr>
          <p:cNvPr id="6" name="Rectangle 5">
            <a:extLst>
              <a:ext uri="{FF2B5EF4-FFF2-40B4-BE49-F238E27FC236}">
                <a16:creationId xmlns:a16="http://schemas.microsoft.com/office/drawing/2014/main" id="{C5F54A0B-CE05-9345-A682-73D8272DDA19}"/>
              </a:ext>
            </a:extLst>
          </p:cNvPr>
          <p:cNvSpPr>
            <a:spLocks noGrp="1" noChangeArrowheads="1"/>
          </p:cNvSpPr>
          <p:nvPr>
            <p:ph type="sldNum" idx="11"/>
          </p:nvPr>
        </p:nvSpPr>
        <p:spPr>
          <a:ln/>
        </p:spPr>
        <p:txBody>
          <a:bodyPr/>
          <a:lstStyle>
            <a:lvl1pPr>
              <a:defRPr/>
            </a:lvl1pPr>
          </a:lstStyle>
          <a:p>
            <a:pPr>
              <a:defRPr/>
            </a:pPr>
            <a:fld id="{463F998B-FC42-A14F-9DA7-2B080648DDB5}" type="slidenum">
              <a:rPr lang="en-CA" altLang="fr-FR"/>
              <a:pPr>
                <a:defRPr/>
              </a:pPr>
              <a:t>‹#›</a:t>
            </a:fld>
            <a:endParaRPr lang="en-CA" altLang="fr-FR"/>
          </a:p>
        </p:txBody>
      </p:sp>
    </p:spTree>
    <p:extLst>
      <p:ext uri="{BB962C8B-B14F-4D97-AF65-F5344CB8AC3E}">
        <p14:creationId xmlns:p14="http://schemas.microsoft.com/office/powerpoint/2010/main" val="24754967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_no-not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Title 3"/>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1493001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12">
            <a:extLst>
              <a:ext uri="{FF2B5EF4-FFF2-40B4-BE49-F238E27FC236}">
                <a16:creationId xmlns:a16="http://schemas.microsoft.com/office/drawing/2014/main" id="{5EEBEEE9-663B-6F4F-B6B1-7B5E549BDA84}"/>
              </a:ext>
            </a:extLst>
          </p:cNvPr>
          <p:cNvCxnSpPr>
            <a:cxnSpLocks/>
          </p:cNvCxnSpPr>
          <p:nvPr userDrawn="1"/>
        </p:nvCxnSpPr>
        <p:spPr>
          <a:xfrm>
            <a:off x="152400" y="6477000"/>
            <a:ext cx="8839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13">
            <a:extLst>
              <a:ext uri="{FF2B5EF4-FFF2-40B4-BE49-F238E27FC236}">
                <a16:creationId xmlns:a16="http://schemas.microsoft.com/office/drawing/2014/main" id="{D4BFC88E-107B-A448-85CC-EB926CEFB7E4}"/>
              </a:ext>
            </a:extLst>
          </p:cNvPr>
          <p:cNvSpPr txBox="1">
            <a:spLocks noChangeArrowheads="1"/>
          </p:cNvSpPr>
          <p:nvPr userDrawn="1"/>
        </p:nvSpPr>
        <p:spPr bwMode="auto">
          <a:xfrm>
            <a:off x="1371600" y="6550025"/>
            <a:ext cx="6400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ctr">
              <a:spcBef>
                <a:spcPts val="450"/>
              </a:spcBef>
              <a:spcAft>
                <a:spcPts val="450"/>
              </a:spcAft>
              <a:defRPr/>
            </a:pPr>
            <a:r>
              <a:rPr lang="de-CH" altLang="fr-FR" sz="900">
                <a:ea typeface="+mn-ea"/>
                <a:cs typeface="+mn-cs"/>
              </a:rPr>
              <a:t>Marco Mina</a:t>
            </a:r>
            <a:endParaRPr lang="en-CA" altLang="fr-FR" sz="1500">
              <a:ea typeface="+mn-ea"/>
              <a:cs typeface="+mn-cs"/>
            </a:endParaRPr>
          </a:p>
        </p:txBody>
      </p:sp>
      <p:sp>
        <p:nvSpPr>
          <p:cNvPr id="5" name="TextBox 14">
            <a:extLst>
              <a:ext uri="{FF2B5EF4-FFF2-40B4-BE49-F238E27FC236}">
                <a16:creationId xmlns:a16="http://schemas.microsoft.com/office/drawing/2014/main" id="{5C055FFA-6A60-9947-864E-DBE51684226B}"/>
              </a:ext>
            </a:extLst>
          </p:cNvPr>
          <p:cNvSpPr txBox="1">
            <a:spLocks noChangeArrowheads="1"/>
          </p:cNvSpPr>
          <p:nvPr userDrawn="1"/>
        </p:nvSpPr>
        <p:spPr bwMode="auto">
          <a:xfrm>
            <a:off x="152400"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spcBef>
                <a:spcPts val="450"/>
              </a:spcBef>
              <a:spcAft>
                <a:spcPts val="450"/>
              </a:spcAft>
              <a:defRPr/>
            </a:pPr>
            <a:r>
              <a:rPr lang="de-CH" altLang="fr-FR" sz="900">
                <a:ea typeface="+mn-ea"/>
                <a:cs typeface="+mn-cs"/>
              </a:rPr>
              <a:t>2019-12-13</a:t>
            </a:r>
            <a:endParaRPr lang="en-CA" altLang="fr-FR" sz="1500">
              <a:ea typeface="+mn-ea"/>
              <a:cs typeface="+mn-cs"/>
            </a:endParaRPr>
          </a:p>
        </p:txBody>
      </p:sp>
      <p:sp>
        <p:nvSpPr>
          <p:cNvPr id="6" name="TextBox 15">
            <a:extLst>
              <a:ext uri="{FF2B5EF4-FFF2-40B4-BE49-F238E27FC236}">
                <a16:creationId xmlns:a16="http://schemas.microsoft.com/office/drawing/2014/main" id="{C70E8803-E3F8-F248-96AF-2B7E80E06EDA}"/>
              </a:ext>
            </a:extLst>
          </p:cNvPr>
          <p:cNvSpPr txBox="1">
            <a:spLocks noChangeArrowheads="1"/>
          </p:cNvSpPr>
          <p:nvPr userDrawn="1"/>
        </p:nvSpPr>
        <p:spPr bwMode="auto">
          <a:xfrm>
            <a:off x="7572375" y="6550025"/>
            <a:ext cx="1447800" cy="230188"/>
          </a:xfrm>
          <a:prstGeom prst="rect">
            <a:avLst/>
          </a:prstGeom>
          <a:noFill/>
          <a:ln>
            <a:noFill/>
          </a:ln>
        </p:spPr>
        <p:txBody>
          <a:bodyPr>
            <a:spAutoFit/>
          </a:bodyPr>
          <a:lstStyle>
            <a:lvl1pPr marL="354013" indent="-354013">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r">
              <a:spcBef>
                <a:spcPts val="450"/>
              </a:spcBef>
              <a:spcAft>
                <a:spcPts val="450"/>
              </a:spcAft>
              <a:defRPr/>
            </a:pPr>
            <a:fld id="{1750595E-9DE2-334F-8B70-7ECFAE41A9E0}" type="slidenum">
              <a:rPr lang="en-CA" altLang="fr-FR" sz="900" smtClean="0">
                <a:ea typeface="+mn-ea"/>
                <a:cs typeface="+mn-cs"/>
              </a:rPr>
              <a:pPr algn="r">
                <a:spcBef>
                  <a:spcPts val="450"/>
                </a:spcBef>
                <a:spcAft>
                  <a:spcPts val="450"/>
                </a:spcAft>
                <a:defRPr/>
              </a:pPr>
              <a:t>‹#›</a:t>
            </a:fld>
            <a:endParaRPr lang="en-CA" altLang="fr-FR" sz="900">
              <a:ea typeface="+mn-ea"/>
              <a:cs typeface="+mn-cs"/>
            </a:endParaRPr>
          </a:p>
        </p:txBody>
      </p:sp>
      <p:sp>
        <p:nvSpPr>
          <p:cNvPr id="2" name="Title 1"/>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endParaRPr lang="de-CH" dirty="0"/>
          </a:p>
        </p:txBody>
      </p:sp>
    </p:spTree>
    <p:extLst>
      <p:ext uri="{BB962C8B-B14F-4D97-AF65-F5344CB8AC3E}">
        <p14:creationId xmlns:p14="http://schemas.microsoft.com/office/powerpoint/2010/main" val="27922267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ront">
    <p:spTree>
      <p:nvGrpSpPr>
        <p:cNvPr id="1" name=""/>
        <p:cNvGrpSpPr/>
        <p:nvPr/>
      </p:nvGrpSpPr>
      <p:grpSpPr>
        <a:xfrm>
          <a:off x="0" y="0"/>
          <a:ext cx="0" cy="0"/>
          <a:chOff x="0" y="0"/>
          <a:chExt cx="0" cy="0"/>
        </a:xfrm>
      </p:grpSpPr>
      <p:sp>
        <p:nvSpPr>
          <p:cNvPr id="3" name="Title 1"/>
          <p:cNvSpPr>
            <a:spLocks noGrp="1"/>
          </p:cNvSpPr>
          <p:nvPr>
            <p:ph type="title"/>
          </p:nvPr>
        </p:nvSpPr>
        <p:spPr>
          <a:xfrm>
            <a:off x="457200" y="72008"/>
            <a:ext cx="8229600" cy="836712"/>
          </a:xfrm>
          <a:prstGeom prst="rect">
            <a:avLst/>
          </a:prstGeom>
        </p:spPr>
        <p:txBody>
          <a:bodyPr>
            <a:normAutofit/>
          </a:bodyPr>
          <a:lstStyle>
            <a:lvl1pPr>
              <a:defRPr sz="2100"/>
            </a:lvl1pPr>
          </a:lstStyle>
          <a:p>
            <a:r>
              <a:rPr lang="en-US" dirty="0"/>
              <a:t>Click to edit Master title style</a:t>
            </a:r>
            <a:endParaRPr lang="de-CH" dirty="0"/>
          </a:p>
        </p:txBody>
      </p:sp>
    </p:spTree>
    <p:extLst>
      <p:ext uri="{BB962C8B-B14F-4D97-AF65-F5344CB8AC3E}">
        <p14:creationId xmlns:p14="http://schemas.microsoft.com/office/powerpoint/2010/main" val="2759719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a:extLst>
              <a:ext uri="{FF2B5EF4-FFF2-40B4-BE49-F238E27FC236}">
                <a16:creationId xmlns:a16="http://schemas.microsoft.com/office/drawing/2014/main" id="{BD2B8760-395E-2E4E-A054-FD71288EDC7D}"/>
              </a:ext>
            </a:extLst>
          </p:cNvPr>
          <p:cNvSpPr>
            <a:spLocks noGrp="1"/>
          </p:cNvSpPr>
          <p:nvPr>
            <p:ph type="dt" sz="half" idx="10"/>
          </p:nvPr>
        </p:nvSpPr>
        <p:spPr/>
        <p:txBody>
          <a:bodyPr/>
          <a:lstStyle>
            <a:lvl1pPr>
              <a:defRPr/>
            </a:lvl1pPr>
          </a:lstStyle>
          <a:p>
            <a:pPr>
              <a:defRPr/>
            </a:pPr>
            <a:fld id="{1E185AC9-D536-464A-8DDB-F20978B01583}" type="datetimeFigureOut">
              <a:rPr lang="fr-CA"/>
              <a:pPr>
                <a:defRPr/>
              </a:pPr>
              <a:t>23-04-28</a:t>
            </a:fld>
            <a:endParaRPr lang="fr-CA"/>
          </a:p>
        </p:txBody>
      </p:sp>
      <p:sp>
        <p:nvSpPr>
          <p:cNvPr id="5" name="Footer Placeholder 4">
            <a:extLst>
              <a:ext uri="{FF2B5EF4-FFF2-40B4-BE49-F238E27FC236}">
                <a16:creationId xmlns:a16="http://schemas.microsoft.com/office/drawing/2014/main" id="{449A3BD4-1B13-A64A-A3CF-F9F711650797}"/>
              </a:ext>
            </a:extLst>
          </p:cNvPr>
          <p:cNvSpPr>
            <a:spLocks noGrp="1"/>
          </p:cNvSpPr>
          <p:nvPr>
            <p:ph type="ftr" sz="quarter" idx="11"/>
          </p:nvPr>
        </p:nvSpPr>
        <p:spPr/>
        <p:txBody>
          <a:bodyPr/>
          <a:lstStyle>
            <a:lvl1pPr>
              <a:defRPr/>
            </a:lvl1pPr>
          </a:lstStyle>
          <a:p>
            <a:pPr>
              <a:defRPr/>
            </a:pPr>
            <a:endParaRPr lang="fr-CA"/>
          </a:p>
        </p:txBody>
      </p:sp>
      <p:sp>
        <p:nvSpPr>
          <p:cNvPr id="6" name="Slide Number Placeholder 5">
            <a:extLst>
              <a:ext uri="{FF2B5EF4-FFF2-40B4-BE49-F238E27FC236}">
                <a16:creationId xmlns:a16="http://schemas.microsoft.com/office/drawing/2014/main" id="{1EE14EDD-EEDB-2D43-B1F3-DEB5F0DE57B2}"/>
              </a:ext>
            </a:extLst>
          </p:cNvPr>
          <p:cNvSpPr>
            <a:spLocks noGrp="1"/>
          </p:cNvSpPr>
          <p:nvPr>
            <p:ph type="sldNum" sz="quarter" idx="12"/>
          </p:nvPr>
        </p:nvSpPr>
        <p:spPr/>
        <p:txBody>
          <a:bodyPr/>
          <a:lstStyle>
            <a:lvl1pPr>
              <a:defRPr/>
            </a:lvl1pPr>
          </a:lstStyle>
          <a:p>
            <a:pPr>
              <a:defRPr/>
            </a:pPr>
            <a:fld id="{5F9B965F-4A4F-9E43-A163-99C048E03D60}" type="slidenum">
              <a:rPr lang="fr-CA"/>
              <a:pPr>
                <a:defRPr/>
              </a:pPr>
              <a:t>‹#›</a:t>
            </a:fld>
            <a:endParaRPr lang="fr-CA"/>
          </a:p>
        </p:txBody>
      </p:sp>
    </p:spTree>
    <p:extLst>
      <p:ext uri="{BB962C8B-B14F-4D97-AF65-F5344CB8AC3E}">
        <p14:creationId xmlns:p14="http://schemas.microsoft.com/office/powerpoint/2010/main" val="2241883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C8520AE0-9D8B-4749-82E1-F3ACA79E98DE}"/>
              </a:ext>
            </a:extLst>
          </p:cNvPr>
          <p:cNvSpPr>
            <a:spLocks noGrp="1"/>
          </p:cNvSpPr>
          <p:nvPr>
            <p:ph type="dt" sz="half" idx="10"/>
          </p:nvPr>
        </p:nvSpPr>
        <p:spPr/>
        <p:txBody>
          <a:bodyPr/>
          <a:lstStyle>
            <a:lvl1pPr>
              <a:defRPr/>
            </a:lvl1pPr>
          </a:lstStyle>
          <a:p>
            <a:pPr>
              <a:defRPr/>
            </a:pPr>
            <a:fld id="{4899F5F3-0A05-BC4E-91B9-5A8DDC159B9A}" type="datetimeFigureOut">
              <a:rPr lang="fr-CA"/>
              <a:pPr>
                <a:defRPr/>
              </a:pPr>
              <a:t>23-04-28</a:t>
            </a:fld>
            <a:endParaRPr lang="fr-CA"/>
          </a:p>
        </p:txBody>
      </p:sp>
      <p:sp>
        <p:nvSpPr>
          <p:cNvPr id="5" name="Footer Placeholder 4">
            <a:extLst>
              <a:ext uri="{FF2B5EF4-FFF2-40B4-BE49-F238E27FC236}">
                <a16:creationId xmlns:a16="http://schemas.microsoft.com/office/drawing/2014/main" id="{F48B7C35-3AD5-3444-AABF-01AB95F3E48E}"/>
              </a:ext>
            </a:extLst>
          </p:cNvPr>
          <p:cNvSpPr>
            <a:spLocks noGrp="1"/>
          </p:cNvSpPr>
          <p:nvPr>
            <p:ph type="ftr" sz="quarter" idx="11"/>
          </p:nvPr>
        </p:nvSpPr>
        <p:spPr/>
        <p:txBody>
          <a:bodyPr/>
          <a:lstStyle>
            <a:lvl1pPr>
              <a:defRPr/>
            </a:lvl1pPr>
          </a:lstStyle>
          <a:p>
            <a:pPr>
              <a:defRPr/>
            </a:pPr>
            <a:endParaRPr lang="fr-CA"/>
          </a:p>
        </p:txBody>
      </p:sp>
      <p:sp>
        <p:nvSpPr>
          <p:cNvPr id="6" name="Slide Number Placeholder 5">
            <a:extLst>
              <a:ext uri="{FF2B5EF4-FFF2-40B4-BE49-F238E27FC236}">
                <a16:creationId xmlns:a16="http://schemas.microsoft.com/office/drawing/2014/main" id="{7E4825F6-A8B2-5340-A26D-EB7CCBE0B08E}"/>
              </a:ext>
            </a:extLst>
          </p:cNvPr>
          <p:cNvSpPr>
            <a:spLocks noGrp="1"/>
          </p:cNvSpPr>
          <p:nvPr>
            <p:ph type="sldNum" sz="quarter" idx="12"/>
          </p:nvPr>
        </p:nvSpPr>
        <p:spPr/>
        <p:txBody>
          <a:bodyPr/>
          <a:lstStyle>
            <a:lvl1pPr>
              <a:defRPr/>
            </a:lvl1pPr>
          </a:lstStyle>
          <a:p>
            <a:pPr>
              <a:defRPr/>
            </a:pPr>
            <a:fld id="{640EA45C-E0C2-054B-AC5D-35491E052E82}" type="slidenum">
              <a:rPr lang="fr-CA"/>
              <a:pPr>
                <a:defRPr/>
              </a:pPr>
              <a:t>‹#›</a:t>
            </a:fld>
            <a:endParaRPr lang="fr-CA"/>
          </a:p>
        </p:txBody>
      </p:sp>
    </p:spTree>
    <p:extLst>
      <p:ext uri="{BB962C8B-B14F-4D97-AF65-F5344CB8AC3E}">
        <p14:creationId xmlns:p14="http://schemas.microsoft.com/office/powerpoint/2010/main" val="3424267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a:extLst>
              <a:ext uri="{FF2B5EF4-FFF2-40B4-BE49-F238E27FC236}">
                <a16:creationId xmlns:a16="http://schemas.microsoft.com/office/drawing/2014/main" id="{319B3594-776E-2D48-B771-5771D4FE5793}"/>
              </a:ext>
            </a:extLst>
          </p:cNvPr>
          <p:cNvSpPr>
            <a:spLocks noGrp="1"/>
          </p:cNvSpPr>
          <p:nvPr>
            <p:ph type="dt" sz="half" idx="10"/>
          </p:nvPr>
        </p:nvSpPr>
        <p:spPr/>
        <p:txBody>
          <a:bodyPr/>
          <a:lstStyle>
            <a:lvl1pPr>
              <a:defRPr/>
            </a:lvl1pPr>
          </a:lstStyle>
          <a:p>
            <a:pPr>
              <a:defRPr/>
            </a:pPr>
            <a:fld id="{D22C021A-0F67-0E4F-8F1D-7C517064BA9B}" type="datetimeFigureOut">
              <a:rPr lang="fr-CA"/>
              <a:pPr>
                <a:defRPr/>
              </a:pPr>
              <a:t>23-04-28</a:t>
            </a:fld>
            <a:endParaRPr lang="fr-CA"/>
          </a:p>
        </p:txBody>
      </p:sp>
      <p:sp>
        <p:nvSpPr>
          <p:cNvPr id="5" name="Footer Placeholder 4">
            <a:extLst>
              <a:ext uri="{FF2B5EF4-FFF2-40B4-BE49-F238E27FC236}">
                <a16:creationId xmlns:a16="http://schemas.microsoft.com/office/drawing/2014/main" id="{D9E879CF-B628-3E4B-A500-5AAC0E34C19F}"/>
              </a:ext>
            </a:extLst>
          </p:cNvPr>
          <p:cNvSpPr>
            <a:spLocks noGrp="1"/>
          </p:cNvSpPr>
          <p:nvPr>
            <p:ph type="ftr" sz="quarter" idx="11"/>
          </p:nvPr>
        </p:nvSpPr>
        <p:spPr/>
        <p:txBody>
          <a:bodyPr/>
          <a:lstStyle>
            <a:lvl1pPr>
              <a:defRPr/>
            </a:lvl1pPr>
          </a:lstStyle>
          <a:p>
            <a:pPr>
              <a:defRPr/>
            </a:pPr>
            <a:endParaRPr lang="fr-CA"/>
          </a:p>
        </p:txBody>
      </p:sp>
      <p:sp>
        <p:nvSpPr>
          <p:cNvPr id="6" name="Slide Number Placeholder 5">
            <a:extLst>
              <a:ext uri="{FF2B5EF4-FFF2-40B4-BE49-F238E27FC236}">
                <a16:creationId xmlns:a16="http://schemas.microsoft.com/office/drawing/2014/main" id="{36B5A115-BD5B-CA45-9FA5-135C8FFB7019}"/>
              </a:ext>
            </a:extLst>
          </p:cNvPr>
          <p:cNvSpPr>
            <a:spLocks noGrp="1"/>
          </p:cNvSpPr>
          <p:nvPr>
            <p:ph type="sldNum" sz="quarter" idx="12"/>
          </p:nvPr>
        </p:nvSpPr>
        <p:spPr/>
        <p:txBody>
          <a:bodyPr/>
          <a:lstStyle>
            <a:lvl1pPr>
              <a:defRPr/>
            </a:lvl1pPr>
          </a:lstStyle>
          <a:p>
            <a:pPr>
              <a:defRPr/>
            </a:pPr>
            <a:fld id="{0C6C16BC-F41D-4548-A7E4-08978448503F}" type="slidenum">
              <a:rPr lang="fr-CA"/>
              <a:pPr>
                <a:defRPr/>
              </a:pPr>
              <a:t>‹#›</a:t>
            </a:fld>
            <a:endParaRPr lang="fr-CA"/>
          </a:p>
        </p:txBody>
      </p:sp>
    </p:spTree>
    <p:extLst>
      <p:ext uri="{BB962C8B-B14F-4D97-AF65-F5344CB8AC3E}">
        <p14:creationId xmlns:p14="http://schemas.microsoft.com/office/powerpoint/2010/main" val="2207013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859A5223-8BE7-6F45-B891-D8F54CA06CD5}"/>
              </a:ext>
            </a:extLst>
          </p:cNvPr>
          <p:cNvSpPr>
            <a:spLocks noGrp="1"/>
          </p:cNvSpPr>
          <p:nvPr>
            <p:ph type="dt" sz="half" idx="10"/>
          </p:nvPr>
        </p:nvSpPr>
        <p:spPr/>
        <p:txBody>
          <a:bodyPr/>
          <a:lstStyle>
            <a:lvl1pPr>
              <a:defRPr/>
            </a:lvl1pPr>
          </a:lstStyle>
          <a:p>
            <a:pPr>
              <a:defRPr/>
            </a:pPr>
            <a:fld id="{51AFAEA4-4A8B-2743-B9C1-9DE11140E44E}" type="datetimeFigureOut">
              <a:rPr lang="fr-CA"/>
              <a:pPr>
                <a:defRPr/>
              </a:pPr>
              <a:t>23-04-28</a:t>
            </a:fld>
            <a:endParaRPr lang="fr-CA"/>
          </a:p>
        </p:txBody>
      </p:sp>
      <p:sp>
        <p:nvSpPr>
          <p:cNvPr id="6" name="Footer Placeholder 4">
            <a:extLst>
              <a:ext uri="{FF2B5EF4-FFF2-40B4-BE49-F238E27FC236}">
                <a16:creationId xmlns:a16="http://schemas.microsoft.com/office/drawing/2014/main" id="{8104C9A0-BD3E-8E4C-9819-BD8330F56CC4}"/>
              </a:ext>
            </a:extLst>
          </p:cNvPr>
          <p:cNvSpPr>
            <a:spLocks noGrp="1"/>
          </p:cNvSpPr>
          <p:nvPr>
            <p:ph type="ftr" sz="quarter" idx="11"/>
          </p:nvPr>
        </p:nvSpPr>
        <p:spPr/>
        <p:txBody>
          <a:bodyPr/>
          <a:lstStyle>
            <a:lvl1pPr>
              <a:defRPr/>
            </a:lvl1pPr>
          </a:lstStyle>
          <a:p>
            <a:pPr>
              <a:defRPr/>
            </a:pPr>
            <a:endParaRPr lang="fr-CA"/>
          </a:p>
        </p:txBody>
      </p:sp>
      <p:sp>
        <p:nvSpPr>
          <p:cNvPr id="7" name="Slide Number Placeholder 5">
            <a:extLst>
              <a:ext uri="{FF2B5EF4-FFF2-40B4-BE49-F238E27FC236}">
                <a16:creationId xmlns:a16="http://schemas.microsoft.com/office/drawing/2014/main" id="{A46821FD-34B3-674C-83B9-1FC57BB3B585}"/>
              </a:ext>
            </a:extLst>
          </p:cNvPr>
          <p:cNvSpPr>
            <a:spLocks noGrp="1"/>
          </p:cNvSpPr>
          <p:nvPr>
            <p:ph type="sldNum" sz="quarter" idx="12"/>
          </p:nvPr>
        </p:nvSpPr>
        <p:spPr/>
        <p:txBody>
          <a:bodyPr/>
          <a:lstStyle>
            <a:lvl1pPr>
              <a:defRPr/>
            </a:lvl1pPr>
          </a:lstStyle>
          <a:p>
            <a:pPr>
              <a:defRPr/>
            </a:pPr>
            <a:fld id="{091794BE-D306-E543-A2C4-FF161A8EDD79}" type="slidenum">
              <a:rPr lang="fr-CA"/>
              <a:pPr>
                <a:defRPr/>
              </a:pPr>
              <a:t>‹#›</a:t>
            </a:fld>
            <a:endParaRPr lang="fr-CA"/>
          </a:p>
        </p:txBody>
      </p:sp>
    </p:spTree>
    <p:extLst>
      <p:ext uri="{BB962C8B-B14F-4D97-AF65-F5344CB8AC3E}">
        <p14:creationId xmlns:p14="http://schemas.microsoft.com/office/powerpoint/2010/main" val="3962786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a:extLst>
              <a:ext uri="{FF2B5EF4-FFF2-40B4-BE49-F238E27FC236}">
                <a16:creationId xmlns:a16="http://schemas.microsoft.com/office/drawing/2014/main" id="{0AA81D4B-6DBC-1E4B-90D1-7310C9214DFF}"/>
              </a:ext>
            </a:extLst>
          </p:cNvPr>
          <p:cNvSpPr>
            <a:spLocks noGrp="1"/>
          </p:cNvSpPr>
          <p:nvPr>
            <p:ph type="dt" sz="half" idx="10"/>
          </p:nvPr>
        </p:nvSpPr>
        <p:spPr/>
        <p:txBody>
          <a:bodyPr/>
          <a:lstStyle>
            <a:lvl1pPr>
              <a:defRPr/>
            </a:lvl1pPr>
          </a:lstStyle>
          <a:p>
            <a:pPr>
              <a:defRPr/>
            </a:pPr>
            <a:fld id="{4AF4B2EB-69FF-7640-A321-C65399CFD5B0}" type="datetimeFigureOut">
              <a:rPr lang="fr-CA"/>
              <a:pPr>
                <a:defRPr/>
              </a:pPr>
              <a:t>23-04-28</a:t>
            </a:fld>
            <a:endParaRPr lang="fr-CA"/>
          </a:p>
        </p:txBody>
      </p:sp>
      <p:sp>
        <p:nvSpPr>
          <p:cNvPr id="8" name="Footer Placeholder 4">
            <a:extLst>
              <a:ext uri="{FF2B5EF4-FFF2-40B4-BE49-F238E27FC236}">
                <a16:creationId xmlns:a16="http://schemas.microsoft.com/office/drawing/2014/main" id="{8315C417-40E9-184D-9C54-5B501F1A6E89}"/>
              </a:ext>
            </a:extLst>
          </p:cNvPr>
          <p:cNvSpPr>
            <a:spLocks noGrp="1"/>
          </p:cNvSpPr>
          <p:nvPr>
            <p:ph type="ftr" sz="quarter" idx="11"/>
          </p:nvPr>
        </p:nvSpPr>
        <p:spPr/>
        <p:txBody>
          <a:bodyPr/>
          <a:lstStyle>
            <a:lvl1pPr>
              <a:defRPr/>
            </a:lvl1pPr>
          </a:lstStyle>
          <a:p>
            <a:pPr>
              <a:defRPr/>
            </a:pPr>
            <a:endParaRPr lang="fr-CA"/>
          </a:p>
        </p:txBody>
      </p:sp>
      <p:sp>
        <p:nvSpPr>
          <p:cNvPr id="9" name="Slide Number Placeholder 5">
            <a:extLst>
              <a:ext uri="{FF2B5EF4-FFF2-40B4-BE49-F238E27FC236}">
                <a16:creationId xmlns:a16="http://schemas.microsoft.com/office/drawing/2014/main" id="{883FBB3D-5028-4849-82D4-82EBAAD63F5B}"/>
              </a:ext>
            </a:extLst>
          </p:cNvPr>
          <p:cNvSpPr>
            <a:spLocks noGrp="1"/>
          </p:cNvSpPr>
          <p:nvPr>
            <p:ph type="sldNum" sz="quarter" idx="12"/>
          </p:nvPr>
        </p:nvSpPr>
        <p:spPr/>
        <p:txBody>
          <a:bodyPr/>
          <a:lstStyle>
            <a:lvl1pPr>
              <a:defRPr/>
            </a:lvl1pPr>
          </a:lstStyle>
          <a:p>
            <a:pPr>
              <a:defRPr/>
            </a:pPr>
            <a:fld id="{54C2C89B-34B5-5040-925A-F008FB7D672E}" type="slidenum">
              <a:rPr lang="fr-CA"/>
              <a:pPr>
                <a:defRPr/>
              </a:pPr>
              <a:t>‹#›</a:t>
            </a:fld>
            <a:endParaRPr lang="fr-CA"/>
          </a:p>
        </p:txBody>
      </p:sp>
    </p:spTree>
    <p:extLst>
      <p:ext uri="{BB962C8B-B14F-4D97-AF65-F5344CB8AC3E}">
        <p14:creationId xmlns:p14="http://schemas.microsoft.com/office/powerpoint/2010/main" val="25361066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FDD309DA-0492-6A4E-9DF5-9F1C7C2CFFED}"/>
              </a:ext>
            </a:extLst>
          </p:cNvPr>
          <p:cNvSpPr>
            <a:spLocks noGrp="1"/>
          </p:cNvSpPr>
          <p:nvPr>
            <p:ph type="dt" sz="half" idx="10"/>
          </p:nvPr>
        </p:nvSpPr>
        <p:spPr/>
        <p:txBody>
          <a:bodyPr/>
          <a:lstStyle>
            <a:lvl1pPr>
              <a:defRPr/>
            </a:lvl1pPr>
          </a:lstStyle>
          <a:p>
            <a:pPr>
              <a:defRPr/>
            </a:pPr>
            <a:fld id="{2C7BBBE5-13B3-9D43-9472-970B1F35E794}" type="datetimeFigureOut">
              <a:rPr lang="fr-CA"/>
              <a:pPr>
                <a:defRPr/>
              </a:pPr>
              <a:t>23-04-28</a:t>
            </a:fld>
            <a:endParaRPr lang="fr-CA"/>
          </a:p>
        </p:txBody>
      </p:sp>
      <p:sp>
        <p:nvSpPr>
          <p:cNvPr id="4" name="Footer Placeholder 4">
            <a:extLst>
              <a:ext uri="{FF2B5EF4-FFF2-40B4-BE49-F238E27FC236}">
                <a16:creationId xmlns:a16="http://schemas.microsoft.com/office/drawing/2014/main" id="{FED1691B-D251-2A48-9298-40B428D06365}"/>
              </a:ext>
            </a:extLst>
          </p:cNvPr>
          <p:cNvSpPr>
            <a:spLocks noGrp="1"/>
          </p:cNvSpPr>
          <p:nvPr>
            <p:ph type="ftr" sz="quarter" idx="11"/>
          </p:nvPr>
        </p:nvSpPr>
        <p:spPr/>
        <p:txBody>
          <a:bodyPr/>
          <a:lstStyle>
            <a:lvl1pPr>
              <a:defRPr/>
            </a:lvl1pPr>
          </a:lstStyle>
          <a:p>
            <a:pPr>
              <a:defRPr/>
            </a:pPr>
            <a:endParaRPr lang="fr-CA"/>
          </a:p>
        </p:txBody>
      </p:sp>
      <p:sp>
        <p:nvSpPr>
          <p:cNvPr id="5" name="Slide Number Placeholder 5">
            <a:extLst>
              <a:ext uri="{FF2B5EF4-FFF2-40B4-BE49-F238E27FC236}">
                <a16:creationId xmlns:a16="http://schemas.microsoft.com/office/drawing/2014/main" id="{77A60287-D219-504C-8D02-A6D4654D3FE2}"/>
              </a:ext>
            </a:extLst>
          </p:cNvPr>
          <p:cNvSpPr>
            <a:spLocks noGrp="1"/>
          </p:cNvSpPr>
          <p:nvPr>
            <p:ph type="sldNum" sz="quarter" idx="12"/>
          </p:nvPr>
        </p:nvSpPr>
        <p:spPr/>
        <p:txBody>
          <a:bodyPr/>
          <a:lstStyle>
            <a:lvl1pPr>
              <a:defRPr/>
            </a:lvl1pPr>
          </a:lstStyle>
          <a:p>
            <a:pPr>
              <a:defRPr/>
            </a:pPr>
            <a:fld id="{E84AD788-232D-6847-AED4-3CA8C065B2CC}" type="slidenum">
              <a:rPr lang="fr-CA"/>
              <a:pPr>
                <a:defRPr/>
              </a:pPr>
              <a:t>‹#›</a:t>
            </a:fld>
            <a:endParaRPr lang="fr-CA"/>
          </a:p>
        </p:txBody>
      </p:sp>
    </p:spTree>
    <p:extLst>
      <p:ext uri="{BB962C8B-B14F-4D97-AF65-F5344CB8AC3E}">
        <p14:creationId xmlns:p14="http://schemas.microsoft.com/office/powerpoint/2010/main" val="27279673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A320553-027E-E54C-A586-C8512381F76C}"/>
              </a:ext>
            </a:extLst>
          </p:cNvPr>
          <p:cNvSpPr>
            <a:spLocks noGrp="1"/>
          </p:cNvSpPr>
          <p:nvPr>
            <p:ph type="dt" sz="half" idx="10"/>
          </p:nvPr>
        </p:nvSpPr>
        <p:spPr/>
        <p:txBody>
          <a:bodyPr/>
          <a:lstStyle>
            <a:lvl1pPr>
              <a:defRPr/>
            </a:lvl1pPr>
          </a:lstStyle>
          <a:p>
            <a:pPr>
              <a:defRPr/>
            </a:pPr>
            <a:fld id="{CC3A9DEA-DF61-E94F-8475-DC93A6CA10CA}" type="datetimeFigureOut">
              <a:rPr lang="fr-CA"/>
              <a:pPr>
                <a:defRPr/>
              </a:pPr>
              <a:t>23-04-28</a:t>
            </a:fld>
            <a:endParaRPr lang="fr-CA"/>
          </a:p>
        </p:txBody>
      </p:sp>
      <p:sp>
        <p:nvSpPr>
          <p:cNvPr id="3" name="Footer Placeholder 4">
            <a:extLst>
              <a:ext uri="{FF2B5EF4-FFF2-40B4-BE49-F238E27FC236}">
                <a16:creationId xmlns:a16="http://schemas.microsoft.com/office/drawing/2014/main" id="{556E54DA-6D57-6C4A-BAEF-EDB759779DD0}"/>
              </a:ext>
            </a:extLst>
          </p:cNvPr>
          <p:cNvSpPr>
            <a:spLocks noGrp="1"/>
          </p:cNvSpPr>
          <p:nvPr>
            <p:ph type="ftr" sz="quarter" idx="11"/>
          </p:nvPr>
        </p:nvSpPr>
        <p:spPr/>
        <p:txBody>
          <a:bodyPr/>
          <a:lstStyle>
            <a:lvl1pPr>
              <a:defRPr/>
            </a:lvl1pPr>
          </a:lstStyle>
          <a:p>
            <a:pPr>
              <a:defRPr/>
            </a:pPr>
            <a:endParaRPr lang="fr-CA"/>
          </a:p>
        </p:txBody>
      </p:sp>
      <p:sp>
        <p:nvSpPr>
          <p:cNvPr id="4" name="Slide Number Placeholder 5">
            <a:extLst>
              <a:ext uri="{FF2B5EF4-FFF2-40B4-BE49-F238E27FC236}">
                <a16:creationId xmlns:a16="http://schemas.microsoft.com/office/drawing/2014/main" id="{A4D49E38-9807-214B-A5E0-6146D0065177}"/>
              </a:ext>
            </a:extLst>
          </p:cNvPr>
          <p:cNvSpPr>
            <a:spLocks noGrp="1"/>
          </p:cNvSpPr>
          <p:nvPr>
            <p:ph type="sldNum" sz="quarter" idx="12"/>
          </p:nvPr>
        </p:nvSpPr>
        <p:spPr/>
        <p:txBody>
          <a:bodyPr/>
          <a:lstStyle>
            <a:lvl1pPr>
              <a:defRPr/>
            </a:lvl1pPr>
          </a:lstStyle>
          <a:p>
            <a:pPr>
              <a:defRPr/>
            </a:pPr>
            <a:fld id="{53006662-4600-F044-8327-2D965C809EB1}" type="slidenum">
              <a:rPr lang="fr-CA"/>
              <a:pPr>
                <a:defRPr/>
              </a:pPr>
              <a:t>‹#›</a:t>
            </a:fld>
            <a:endParaRPr lang="fr-CA"/>
          </a:p>
        </p:txBody>
      </p:sp>
    </p:spTree>
    <p:extLst>
      <p:ext uri="{BB962C8B-B14F-4D97-AF65-F5344CB8AC3E}">
        <p14:creationId xmlns:p14="http://schemas.microsoft.com/office/powerpoint/2010/main" val="208503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1.jpe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2.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1.jpe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theme" Target="../theme/theme14.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jpe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8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theme" Target="../theme/theme17.xml"/><Relationship Id="rId5" Type="http://schemas.openxmlformats.org/officeDocument/2006/relationships/slideLayout" Target="../slideLayouts/slideLayout187.xml"/><Relationship Id="rId4"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5.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2.jpe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image" Target="../media/image2.jpeg"/><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theme" Target="../theme/theme25.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image" Target="../media/image1.jpeg"/><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6" Type="http://schemas.openxmlformats.org/officeDocument/2006/relationships/image" Target="../media/image1.jpeg"/><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theme" Target="../theme/theme27.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6.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jpe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8.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884C6A01-5F3F-D34F-B981-ED15A800A50C}"/>
              </a:ext>
            </a:extLst>
          </p:cNvPr>
          <p:cNvSpPr>
            <a:spLocks noGrp="1" noChangeArrowheads="1"/>
          </p:cNvSpPr>
          <p:nvPr>
            <p:ph type="title"/>
          </p:nvPr>
        </p:nvSpPr>
        <p:spPr bwMode="auto">
          <a:xfrm>
            <a:off x="627063" y="365125"/>
            <a:ext cx="7883525"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fr-FR"/>
              <a:t>Click to edit the title text format</a:t>
            </a:r>
          </a:p>
        </p:txBody>
      </p:sp>
      <p:sp>
        <p:nvSpPr>
          <p:cNvPr id="1027" name="Rectangle 2">
            <a:extLst>
              <a:ext uri="{FF2B5EF4-FFF2-40B4-BE49-F238E27FC236}">
                <a16:creationId xmlns:a16="http://schemas.microsoft.com/office/drawing/2014/main" id="{9CEBAF25-3FF7-A048-B4CB-D16358B57FFA}"/>
              </a:ext>
            </a:extLst>
          </p:cNvPr>
          <p:cNvSpPr>
            <a:spLocks noGrp="1" noChangeArrowheads="1"/>
          </p:cNvSpPr>
          <p:nvPr>
            <p:ph type="body" idx="1"/>
          </p:nvPr>
        </p:nvSpPr>
        <p:spPr bwMode="auto">
          <a:xfrm>
            <a:off x="627063" y="1824038"/>
            <a:ext cx="7883525" cy="434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fr-FR"/>
              <a:t>Click to edit the outline text format</a:t>
            </a:r>
          </a:p>
          <a:p>
            <a:pPr lvl="1"/>
            <a:r>
              <a:rPr lang="en-GB" altLang="fr-FR"/>
              <a:t>Second Outline Level</a:t>
            </a:r>
          </a:p>
          <a:p>
            <a:pPr lvl="2"/>
            <a:r>
              <a:rPr lang="en-GB" altLang="fr-FR"/>
              <a:t>Third Outline Level</a:t>
            </a:r>
          </a:p>
          <a:p>
            <a:pPr lvl="3"/>
            <a:r>
              <a:rPr lang="en-GB" altLang="fr-FR"/>
              <a:t>Fourth Outline Level</a:t>
            </a:r>
          </a:p>
          <a:p>
            <a:pPr lvl="4"/>
            <a:r>
              <a:rPr lang="en-GB" altLang="fr-FR"/>
              <a:t>Fifth Outline Level</a:t>
            </a:r>
          </a:p>
          <a:p>
            <a:pPr lvl="4"/>
            <a:r>
              <a:rPr lang="en-GB" altLang="fr-FR"/>
              <a:t>Sixth Outline Level</a:t>
            </a:r>
          </a:p>
          <a:p>
            <a:pPr lvl="4"/>
            <a:r>
              <a:rPr lang="en-GB" altLang="fr-FR"/>
              <a:t>Seventh Outline Level</a:t>
            </a:r>
          </a:p>
        </p:txBody>
      </p:sp>
      <p:sp>
        <p:nvSpPr>
          <p:cNvPr id="2" name="Rectangle 3">
            <a:extLst>
              <a:ext uri="{FF2B5EF4-FFF2-40B4-BE49-F238E27FC236}">
                <a16:creationId xmlns:a16="http://schemas.microsoft.com/office/drawing/2014/main" id="{5F8496B0-C901-F342-A2B1-214EAD21DA44}"/>
              </a:ext>
            </a:extLst>
          </p:cNvPr>
          <p:cNvSpPr>
            <a:spLocks noGrp="1" noChangeArrowheads="1"/>
          </p:cNvSpPr>
          <p:nvPr>
            <p:ph type="dt"/>
          </p:nvPr>
        </p:nvSpPr>
        <p:spPr bwMode="auto">
          <a:xfrm>
            <a:off x="627063" y="6354763"/>
            <a:ext cx="2055812" cy="361950"/>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lnSpc>
                <a:spcPct val="100000"/>
              </a:lnSpc>
              <a:buClrTx/>
              <a:buSzPct val="100000"/>
              <a:buFontTx/>
              <a:buNone/>
              <a:tabLst>
                <a:tab pos="407526" algn="l"/>
                <a:tab pos="815052" algn="l"/>
                <a:tab pos="1222578" algn="l"/>
                <a:tab pos="1630104" algn="l"/>
                <a:tab pos="2037631" algn="l"/>
              </a:tabLst>
              <a:defRPr sz="1089">
                <a:solidFill>
                  <a:srgbClr val="8B8B8B"/>
                </a:solidFill>
                <a:latin typeface="+mn-lt"/>
                <a:ea typeface="+mn-ea"/>
                <a:cs typeface="DejaVu Sans" charset="0"/>
              </a:defRPr>
            </a:lvl1pPr>
          </a:lstStyle>
          <a:p>
            <a:pPr>
              <a:defRPr/>
            </a:pPr>
            <a:r>
              <a:rPr lang="en-CA" altLang="fr-FR"/>
              <a:t>18-11-21</a:t>
            </a:r>
          </a:p>
        </p:txBody>
      </p:sp>
      <p:sp>
        <p:nvSpPr>
          <p:cNvPr id="15365" name="Text Box 4">
            <a:extLst>
              <a:ext uri="{FF2B5EF4-FFF2-40B4-BE49-F238E27FC236}">
                <a16:creationId xmlns:a16="http://schemas.microsoft.com/office/drawing/2014/main" id="{ADBEAAB4-C6E9-744B-9BBF-3D94F47C9952}"/>
              </a:ext>
            </a:extLst>
          </p:cNvPr>
          <p:cNvSpPr txBox="1">
            <a:spLocks noChangeArrowheads="1"/>
          </p:cNvSpPr>
          <p:nvPr/>
        </p:nvSpPr>
        <p:spPr bwMode="auto">
          <a:xfrm>
            <a:off x="3028950" y="6354763"/>
            <a:ext cx="3084513" cy="365125"/>
          </a:xfrm>
          <a:prstGeom prst="rect">
            <a:avLst/>
          </a:prstGeom>
          <a:noFill/>
          <a:ln>
            <a:noFill/>
          </a:ln>
          <a:effectLst/>
        </p:spPr>
        <p:txBody>
          <a:bodyPr wrap="none" anchor="ctr"/>
          <a:lstStyle/>
          <a:p>
            <a:pPr eaLnBrk="1">
              <a:lnSpc>
                <a:spcPct val="93000"/>
              </a:lnSpc>
              <a:buClr>
                <a:srgbClr val="000000"/>
              </a:buClr>
              <a:buSzPct val="100000"/>
              <a:buFont typeface="Times New Roman" panose="02020603050405020304" pitchFamily="18" charset="0"/>
              <a:buNone/>
              <a:defRPr/>
            </a:pPr>
            <a:endParaRPr lang="fr-CA" altLang="fr-FR" sz="2540">
              <a:latin typeface="Comic Sans MS" panose="030F0702030302020204" pitchFamily="66" charset="0"/>
              <a:ea typeface="+mn-ea"/>
              <a:cs typeface="+mn-cs"/>
            </a:endParaRPr>
          </a:p>
        </p:txBody>
      </p:sp>
      <p:sp>
        <p:nvSpPr>
          <p:cNvPr id="3" name="Rectangle 5">
            <a:extLst>
              <a:ext uri="{FF2B5EF4-FFF2-40B4-BE49-F238E27FC236}">
                <a16:creationId xmlns:a16="http://schemas.microsoft.com/office/drawing/2014/main" id="{1438C3B4-5320-6F4C-BFC5-09175614A902}"/>
              </a:ext>
            </a:extLst>
          </p:cNvPr>
          <p:cNvSpPr>
            <a:spLocks noGrp="1" noChangeArrowheads="1"/>
          </p:cNvSpPr>
          <p:nvPr>
            <p:ph type="sldNum"/>
          </p:nvPr>
        </p:nvSpPr>
        <p:spPr bwMode="auto">
          <a:xfrm>
            <a:off x="6456363" y="6354763"/>
            <a:ext cx="2055812" cy="36195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tabLst>
                <a:tab pos="406400" algn="l"/>
                <a:tab pos="814388" algn="l"/>
                <a:tab pos="1222375" algn="l"/>
                <a:tab pos="1628775" algn="l"/>
                <a:tab pos="2036763" algn="l"/>
              </a:tabLst>
              <a:defRPr sz="1000">
                <a:solidFill>
                  <a:srgbClr val="8B8B8B"/>
                </a:solidFill>
                <a:latin typeface="Calibri" panose="020F0502020204030204" pitchFamily="34" charset="0"/>
                <a:ea typeface="+mn-ea"/>
                <a:cs typeface="DejaVu Sans" charset="0"/>
              </a:defRPr>
            </a:lvl1pPr>
          </a:lstStyle>
          <a:p>
            <a:pPr>
              <a:defRPr/>
            </a:pPr>
            <a:fld id="{67A767B4-36C1-E843-BAE0-A30A2BC84088}" type="slidenum">
              <a:rPr lang="en-CA" altLang="fr-FR"/>
              <a:pPr>
                <a:defRPr/>
              </a:pPr>
              <a:t>‹#›</a:t>
            </a:fld>
            <a:endParaRPr lang="en-CA" altLang="fr-FR"/>
          </a:p>
        </p:txBody>
      </p:sp>
    </p:spTree>
  </p:cSld>
  <p:clrMap bg1="lt1" tx1="dk1" bg2="lt2" tx2="dk2" accent1="accent1" accent2="accent2" accent3="accent3" accent4="accent4" accent5="accent5" accent6="accent6" hlink="hlink" folHlink="folHlink"/>
  <p:sldLayoutIdLst>
    <p:sldLayoutId id="2147509596" r:id="rId1"/>
    <p:sldLayoutId id="2147509597" r:id="rId2"/>
    <p:sldLayoutId id="2147509598" r:id="rId3"/>
    <p:sldLayoutId id="2147509599" r:id="rId4"/>
    <p:sldLayoutId id="2147509600" r:id="rId5"/>
    <p:sldLayoutId id="2147509601" r:id="rId6"/>
    <p:sldLayoutId id="2147509602" r:id="rId7"/>
    <p:sldLayoutId id="2147509603" r:id="rId8"/>
    <p:sldLayoutId id="2147509604" r:id="rId9"/>
    <p:sldLayoutId id="2147509605" r:id="rId10"/>
    <p:sldLayoutId id="2147509606" r:id="rId11"/>
  </p:sldLayoutIdLst>
  <p:hf sldNum="0" hdr="0" ftr="0"/>
  <p:txStyles>
    <p:titleStyle>
      <a:lvl1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Noto Sans CJK SC Regular"/>
          <a:cs typeface="+mj-cs"/>
        </a:defRPr>
      </a:lvl1pPr>
      <a:lvl2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2pPr>
      <a:lvl3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3pPr>
      <a:lvl4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4pPr>
      <a:lvl5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5pPr>
      <a:lvl6pPr marL="2280994"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6pPr>
      <a:lvl7pPr marL="2695720"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7pPr>
      <a:lvl8pPr marL="3110446"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8pPr>
      <a:lvl9pPr marL="3525172"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9pPr>
    </p:titleStyle>
    <p:bodyStyle>
      <a:lvl1pPr marL="309563" indent="-309563" algn="l" defTabSz="406400" rtl="0" eaLnBrk="0" fontAlgn="base" hangingPunct="0">
        <a:lnSpc>
          <a:spcPct val="88000"/>
        </a:lnSpc>
        <a:spcBef>
          <a:spcPts val="1063"/>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a:cs typeface="+mn-cs"/>
        </a:defRPr>
      </a:lvl1pPr>
      <a:lvl2pPr marL="673100" indent="-258763" algn="l" defTabSz="406400" rtl="0" eaLnBrk="0" fontAlgn="base" hangingPunct="0">
        <a:lnSpc>
          <a:spcPct val="88000"/>
        </a:lnSpc>
        <a:spcBef>
          <a:spcPts val="850"/>
        </a:spcBef>
        <a:spcAft>
          <a:spcPct val="0"/>
        </a:spcAft>
        <a:buClr>
          <a:srgbClr val="000000"/>
        </a:buClr>
        <a:buSzPct val="100000"/>
        <a:buFont typeface="Times New Roman" panose="02020603050405020304" pitchFamily="18" charset="0"/>
        <a:defRPr sz="1500" kern="1200">
          <a:solidFill>
            <a:srgbClr val="000000"/>
          </a:solidFill>
          <a:latin typeface="+mn-lt"/>
          <a:ea typeface="Noto Sans CJK SC Regular"/>
          <a:cs typeface="+mn-cs"/>
        </a:defRPr>
      </a:lvl2pPr>
      <a:lvl3pPr marL="1036638" indent="-206375" algn="l" defTabSz="406400" rtl="0" eaLnBrk="0" fontAlgn="base" hangingPunct="0">
        <a:lnSpc>
          <a:spcPct val="88000"/>
        </a:lnSpc>
        <a:spcBef>
          <a:spcPts val="638"/>
        </a:spcBef>
        <a:spcAft>
          <a:spcPct val="0"/>
        </a:spcAft>
        <a:buClr>
          <a:srgbClr val="000000"/>
        </a:buClr>
        <a:buSzPct val="100000"/>
        <a:buFont typeface="Times New Roman" panose="02020603050405020304" pitchFamily="18" charset="0"/>
        <a:defRPr sz="1300" kern="1200">
          <a:solidFill>
            <a:srgbClr val="000000"/>
          </a:solidFill>
          <a:latin typeface="+mn-lt"/>
          <a:ea typeface="Noto Sans CJK SC Regular"/>
          <a:cs typeface="+mn-cs"/>
        </a:defRPr>
      </a:lvl3pPr>
      <a:lvl4pPr marL="1450975" indent="-206375" algn="l" defTabSz="406400" rtl="0" eaLnBrk="0" fontAlgn="base" hangingPunct="0">
        <a:lnSpc>
          <a:spcPct val="88000"/>
        </a:lnSpc>
        <a:spcBef>
          <a:spcPts val="425"/>
        </a:spcBef>
        <a:spcAft>
          <a:spcPct val="0"/>
        </a:spcAft>
        <a:buClr>
          <a:srgbClr val="000000"/>
        </a:buClr>
        <a:buSzPct val="100000"/>
        <a:buFont typeface="Times New Roman" panose="02020603050405020304" pitchFamily="18" charset="0"/>
        <a:defRPr sz="1300" kern="1200">
          <a:solidFill>
            <a:srgbClr val="000000"/>
          </a:solidFill>
          <a:latin typeface="+mn-lt"/>
          <a:ea typeface="Noto Sans CJK SC Regular"/>
          <a:cs typeface="+mn-cs"/>
        </a:defRPr>
      </a:lvl4pPr>
      <a:lvl5pPr marL="1865313" indent="-206375" algn="l" defTabSz="406400" rtl="0" eaLnBrk="0" fontAlgn="base" hangingPunct="0">
        <a:lnSpc>
          <a:spcPct val="88000"/>
        </a:lnSpc>
        <a:spcBef>
          <a:spcPts val="213"/>
        </a:spcBef>
        <a:spcAft>
          <a:spcPct val="0"/>
        </a:spcAft>
        <a:buClr>
          <a:srgbClr val="000000"/>
        </a:buClr>
        <a:buSzPct val="100000"/>
        <a:buFont typeface="Times New Roman" panose="02020603050405020304" pitchFamily="18" charset="0"/>
        <a:defRPr sz="1500" kern="1200">
          <a:solidFill>
            <a:srgbClr val="000000"/>
          </a:solidFill>
          <a:latin typeface="+mn-lt"/>
          <a:ea typeface="Noto Sans CJK SC Regular"/>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AF11BB4-6A01-3A41-AF07-AF29908C828B}"/>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10243" name="Rectangle 3">
            <a:extLst>
              <a:ext uri="{FF2B5EF4-FFF2-40B4-BE49-F238E27FC236}">
                <a16:creationId xmlns:a16="http://schemas.microsoft.com/office/drawing/2014/main" id="{85037F84-7622-5646-B2D5-8E10FAAB67A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97" r:id="rId1"/>
    <p:sldLayoutId id="2147509698" r:id="rId2"/>
    <p:sldLayoutId id="2147509699" r:id="rId3"/>
    <p:sldLayoutId id="2147509700" r:id="rId4"/>
    <p:sldLayoutId id="2147509701" r:id="rId5"/>
    <p:sldLayoutId id="2147509702" r:id="rId6"/>
    <p:sldLayoutId id="2147509703" r:id="rId7"/>
    <p:sldLayoutId id="2147509704" r:id="rId8"/>
    <p:sldLayoutId id="2147509705" r:id="rId9"/>
    <p:sldLayoutId id="2147509706" r:id="rId10"/>
    <p:sldLayoutId id="2147509707" r:id="rId11"/>
    <p:sldLayoutId id="2147509708" r:id="rId12"/>
    <p:sldLayoutId id="2147509709"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82834FD7-B7F9-8143-A760-90E3F33EC84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1267" name="Text Placeholder 2">
            <a:extLst>
              <a:ext uri="{FF2B5EF4-FFF2-40B4-BE49-F238E27FC236}">
                <a16:creationId xmlns:a16="http://schemas.microsoft.com/office/drawing/2014/main" id="{B4D0E009-5C27-CC46-AA0D-89464A8C946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4" name="Date Placeholder 3">
            <a:extLst>
              <a:ext uri="{FF2B5EF4-FFF2-40B4-BE49-F238E27FC236}">
                <a16:creationId xmlns:a16="http://schemas.microsoft.com/office/drawing/2014/main" id="{84FC827D-C454-6040-982B-ED316A3BD91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Comic Sans MS" panose="030F0702030302020204" pitchFamily="66" charset="0"/>
                <a:ea typeface="+mn-ea"/>
                <a:cs typeface="+mn-cs"/>
              </a:defRPr>
            </a:lvl1pPr>
          </a:lstStyle>
          <a:p>
            <a:pPr>
              <a:defRPr/>
            </a:pPr>
            <a:fld id="{C585E3C7-C0F0-8A40-B469-DB48BAF7067D}" type="datetimeFigureOut">
              <a:rPr lang="en-US"/>
              <a:pPr>
                <a:defRPr/>
              </a:pPr>
              <a:t>4/28/23</a:t>
            </a:fld>
            <a:endParaRPr lang="en-US"/>
          </a:p>
        </p:txBody>
      </p:sp>
      <p:sp>
        <p:nvSpPr>
          <p:cNvPr id="5" name="Footer Placeholder 4">
            <a:extLst>
              <a:ext uri="{FF2B5EF4-FFF2-40B4-BE49-F238E27FC236}">
                <a16:creationId xmlns:a16="http://schemas.microsoft.com/office/drawing/2014/main" id="{2724B27F-9888-0940-B5CA-2CBEC7D5B7E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Comic Sans MS" panose="030F0702030302020204" pitchFamily="66"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C94BA03-8100-F349-BFBD-6C7F32D4627B}"/>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omic Sans MS" panose="030F0702030302020204" pitchFamily="66" charset="0"/>
                <a:ea typeface="+mn-ea"/>
                <a:cs typeface="+mn-cs"/>
              </a:defRPr>
            </a:lvl1pPr>
          </a:lstStyle>
          <a:p>
            <a:pPr>
              <a:defRPr/>
            </a:pPr>
            <a:fld id="{9D648E60-1B32-6D4C-8FF0-BA83058BB964}" type="slidenum">
              <a:rPr lang="en-US" altLang="fr-FR"/>
              <a:pPr>
                <a:defRPr/>
              </a:pPr>
              <a:t>‹#›</a:t>
            </a:fld>
            <a:endParaRPr lang="en-US" altLang="fr-FR"/>
          </a:p>
        </p:txBody>
      </p:sp>
    </p:spTree>
  </p:cSld>
  <p:clrMap bg1="lt1" tx1="dk1" bg2="lt2" tx2="dk2" accent1="accent1" accent2="accent2" accent3="accent3" accent4="accent4" accent5="accent5" accent6="accent6" hlink="hlink" folHlink="folHlink"/>
  <p:sldLayoutIdLst>
    <p:sldLayoutId id="2147509710" r:id="rId1"/>
    <p:sldLayoutId id="2147509711" r:id="rId2"/>
    <p:sldLayoutId id="2147509712" r:id="rId3"/>
    <p:sldLayoutId id="2147509713" r:id="rId4"/>
    <p:sldLayoutId id="2147509714" r:id="rId5"/>
    <p:sldLayoutId id="2147509715" r:id="rId6"/>
    <p:sldLayoutId id="2147509716" r:id="rId7"/>
    <p:sldLayoutId id="2147509717" r:id="rId8"/>
    <p:sldLayoutId id="2147509718" r:id="rId9"/>
    <p:sldLayoutId id="2147509719" r:id="rId10"/>
    <p:sldLayoutId id="214750972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D41109A-AB8A-5F4B-8FF4-B45E3ED0530D}"/>
              </a:ext>
            </a:extLst>
          </p:cNvPr>
          <p:cNvSpPr>
            <a:spLocks noGrp="1" noChangeArrowheads="1"/>
          </p:cNvSpPr>
          <p:nvPr>
            <p:ph type="title"/>
          </p:nvPr>
        </p:nvSpPr>
        <p:spPr bwMode="auto">
          <a:xfrm>
            <a:off x="457200" y="250825"/>
            <a:ext cx="8229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fr-FR"/>
              <a:t>Cliquez pour modifier le style du titre</a:t>
            </a:r>
          </a:p>
        </p:txBody>
      </p:sp>
      <p:sp>
        <p:nvSpPr>
          <p:cNvPr id="12291" name="Rectangle 3">
            <a:extLst>
              <a:ext uri="{FF2B5EF4-FFF2-40B4-BE49-F238E27FC236}">
                <a16:creationId xmlns:a16="http://schemas.microsoft.com/office/drawing/2014/main" id="{A4DA2C4C-6313-104C-A9A0-6F51E4ED2C21}"/>
              </a:ext>
            </a:extLst>
          </p:cNvPr>
          <p:cNvSpPr>
            <a:spLocks noGrp="1" noChangeArrowheads="1"/>
          </p:cNvSpPr>
          <p:nvPr>
            <p:ph type="body" idx="1"/>
          </p:nvPr>
        </p:nvSpPr>
        <p:spPr bwMode="auto">
          <a:xfrm>
            <a:off x="457200" y="1258888"/>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fr-FR"/>
              <a:t>Cliquez pour modifier les styles du texte du masque</a:t>
            </a:r>
          </a:p>
          <a:p>
            <a:pPr lvl="1"/>
            <a:r>
              <a:rPr lang="fr-CA" altLang="fr-FR"/>
              <a:t>Deuxième niveau</a:t>
            </a:r>
          </a:p>
          <a:p>
            <a:pPr lvl="2"/>
            <a:r>
              <a:rPr lang="fr-CA" altLang="fr-FR"/>
              <a:t>Troisième niveau</a:t>
            </a:r>
          </a:p>
          <a:p>
            <a:pPr lvl="3"/>
            <a:r>
              <a:rPr lang="fr-CA" altLang="fr-FR"/>
              <a:t>Quatrième niveau</a:t>
            </a:r>
          </a:p>
          <a:p>
            <a:pPr lvl="4"/>
            <a:r>
              <a:rPr lang="fr-CA" altLang="fr-FR"/>
              <a:t>Cinquième niveau</a:t>
            </a:r>
          </a:p>
        </p:txBody>
      </p:sp>
    </p:spTree>
  </p:cSld>
  <p:clrMap bg1="lt1" tx1="dk1" bg2="lt2" tx2="dk2" accent1="accent1" accent2="accent2" accent3="accent3" accent4="accent4" accent5="accent5" accent6="accent6" hlink="hlink" folHlink="folHlink"/>
  <p:sldLayoutIdLst>
    <p:sldLayoutId id="2147509922" r:id="rId1"/>
    <p:sldLayoutId id="2147509721" r:id="rId2"/>
    <p:sldLayoutId id="2147509722" r:id="rId3"/>
    <p:sldLayoutId id="2147509723" r:id="rId4"/>
    <p:sldLayoutId id="2147509724" r:id="rId5"/>
    <p:sldLayoutId id="2147509725" r:id="rId6"/>
    <p:sldLayoutId id="2147509726" r:id="rId7"/>
    <p:sldLayoutId id="2147509727" r:id="rId8"/>
    <p:sldLayoutId id="2147509728" r:id="rId9"/>
    <p:sldLayoutId id="2147509729" r:id="rId10"/>
    <p:sldLayoutId id="2147509730" r:id="rId11"/>
  </p:sldLayoutIdLst>
  <p:txStyles>
    <p:titleStyle>
      <a:lvl1pPr algn="l" rtl="0" eaLnBrk="0" fontAlgn="base" hangingPunct="0">
        <a:spcBef>
          <a:spcPct val="0"/>
        </a:spcBef>
        <a:spcAft>
          <a:spcPct val="0"/>
        </a:spcAft>
        <a:defRPr sz="2800" b="1">
          <a:solidFill>
            <a:srgbClr val="006666"/>
          </a:solidFill>
          <a:latin typeface="+mj-lt"/>
          <a:ea typeface="+mj-ea"/>
          <a:cs typeface="+mj-cs"/>
        </a:defRPr>
      </a:lvl1pPr>
      <a:lvl2pPr algn="l" rtl="0" eaLnBrk="0" fontAlgn="base" hangingPunct="0">
        <a:spcBef>
          <a:spcPct val="0"/>
        </a:spcBef>
        <a:spcAft>
          <a:spcPct val="0"/>
        </a:spcAft>
        <a:defRPr sz="2800" b="1">
          <a:solidFill>
            <a:srgbClr val="006666"/>
          </a:solidFill>
          <a:latin typeface="Arial Narrow" pitchFamily="34" charset="0"/>
        </a:defRPr>
      </a:lvl2pPr>
      <a:lvl3pPr algn="l" rtl="0" eaLnBrk="0" fontAlgn="base" hangingPunct="0">
        <a:spcBef>
          <a:spcPct val="0"/>
        </a:spcBef>
        <a:spcAft>
          <a:spcPct val="0"/>
        </a:spcAft>
        <a:defRPr sz="2800" b="1">
          <a:solidFill>
            <a:srgbClr val="006666"/>
          </a:solidFill>
          <a:latin typeface="Arial Narrow" pitchFamily="34" charset="0"/>
        </a:defRPr>
      </a:lvl3pPr>
      <a:lvl4pPr algn="l" rtl="0" eaLnBrk="0" fontAlgn="base" hangingPunct="0">
        <a:spcBef>
          <a:spcPct val="0"/>
        </a:spcBef>
        <a:spcAft>
          <a:spcPct val="0"/>
        </a:spcAft>
        <a:defRPr sz="2800" b="1">
          <a:solidFill>
            <a:srgbClr val="006666"/>
          </a:solidFill>
          <a:latin typeface="Arial Narrow" pitchFamily="34" charset="0"/>
        </a:defRPr>
      </a:lvl4pPr>
      <a:lvl5pPr algn="l" rtl="0" eaLnBrk="0" fontAlgn="base" hangingPunct="0">
        <a:spcBef>
          <a:spcPct val="0"/>
        </a:spcBef>
        <a:spcAft>
          <a:spcPct val="0"/>
        </a:spcAft>
        <a:defRPr sz="2800" b="1">
          <a:solidFill>
            <a:srgbClr val="006666"/>
          </a:solidFill>
          <a:latin typeface="Arial Narrow" pitchFamily="34" charset="0"/>
        </a:defRPr>
      </a:lvl5pPr>
      <a:lvl6pPr marL="457200" algn="l" rtl="0" fontAlgn="base">
        <a:spcBef>
          <a:spcPct val="0"/>
        </a:spcBef>
        <a:spcAft>
          <a:spcPct val="0"/>
        </a:spcAft>
        <a:defRPr sz="2800" b="1">
          <a:solidFill>
            <a:srgbClr val="006666"/>
          </a:solidFill>
          <a:latin typeface="Arial Narrow" pitchFamily="34" charset="0"/>
        </a:defRPr>
      </a:lvl6pPr>
      <a:lvl7pPr marL="914400" algn="l" rtl="0" fontAlgn="base">
        <a:spcBef>
          <a:spcPct val="0"/>
        </a:spcBef>
        <a:spcAft>
          <a:spcPct val="0"/>
        </a:spcAft>
        <a:defRPr sz="2800" b="1">
          <a:solidFill>
            <a:srgbClr val="006666"/>
          </a:solidFill>
          <a:latin typeface="Arial Narrow" pitchFamily="34" charset="0"/>
        </a:defRPr>
      </a:lvl7pPr>
      <a:lvl8pPr marL="1371600" algn="l" rtl="0" fontAlgn="base">
        <a:spcBef>
          <a:spcPct val="0"/>
        </a:spcBef>
        <a:spcAft>
          <a:spcPct val="0"/>
        </a:spcAft>
        <a:defRPr sz="2800" b="1">
          <a:solidFill>
            <a:srgbClr val="006666"/>
          </a:solidFill>
          <a:latin typeface="Arial Narrow" pitchFamily="34" charset="0"/>
        </a:defRPr>
      </a:lvl8pPr>
      <a:lvl9pPr marL="1828800" algn="l" rtl="0" fontAlgn="base">
        <a:spcBef>
          <a:spcPct val="0"/>
        </a:spcBef>
        <a:spcAft>
          <a:spcPct val="0"/>
        </a:spcAft>
        <a:defRPr sz="2800" b="1">
          <a:solidFill>
            <a:srgbClr val="006666"/>
          </a:solidFill>
          <a:latin typeface="Arial Narrow"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565D9CA-3AEA-6549-8F45-5F8CFB2F22FC}"/>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13315" name="Rectangle 3">
            <a:extLst>
              <a:ext uri="{FF2B5EF4-FFF2-40B4-BE49-F238E27FC236}">
                <a16:creationId xmlns:a16="http://schemas.microsoft.com/office/drawing/2014/main" id="{0F7F4912-7A6D-1E4F-A863-5A7A5D1C0E5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731" r:id="rId1"/>
    <p:sldLayoutId id="2147509732" r:id="rId2"/>
    <p:sldLayoutId id="2147509733" r:id="rId3"/>
    <p:sldLayoutId id="2147509734" r:id="rId4"/>
    <p:sldLayoutId id="2147509735" r:id="rId5"/>
    <p:sldLayoutId id="2147509736" r:id="rId6"/>
    <p:sldLayoutId id="2147509737" r:id="rId7"/>
    <p:sldLayoutId id="2147509738" r:id="rId8"/>
    <p:sldLayoutId id="2147509739" r:id="rId9"/>
    <p:sldLayoutId id="2147509740" r:id="rId10"/>
    <p:sldLayoutId id="2147509741" r:id="rId11"/>
    <p:sldLayoutId id="2147509742" r:id="rId12"/>
    <p:sldLayoutId id="2147509743"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Placeholder 2">
            <a:extLst>
              <a:ext uri="{FF2B5EF4-FFF2-40B4-BE49-F238E27FC236}">
                <a16:creationId xmlns:a16="http://schemas.microsoft.com/office/drawing/2014/main" id="{5122FF64-B667-694A-8319-51A02F2C6F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de-CH" altLang="fr-FR"/>
          </a:p>
        </p:txBody>
      </p:sp>
      <p:sp>
        <p:nvSpPr>
          <p:cNvPr id="14339" name="Title Placeholder 1">
            <a:extLst>
              <a:ext uri="{FF2B5EF4-FFF2-40B4-BE49-F238E27FC236}">
                <a16:creationId xmlns:a16="http://schemas.microsoft.com/office/drawing/2014/main" id="{DF3F6ADC-9D19-A04F-9820-C4359B65AA9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en-CA" altLang="fr-FR"/>
          </a:p>
        </p:txBody>
      </p:sp>
    </p:spTree>
  </p:cSld>
  <p:clrMap bg1="lt1" tx1="dk1" bg2="lt2" tx2="dk2" accent1="accent1" accent2="accent2" accent3="accent3" accent4="accent4" accent5="accent5" accent6="accent6" hlink="hlink" folHlink="folHlink"/>
  <p:sldLayoutIdLst>
    <p:sldLayoutId id="2147509744" r:id="rId1"/>
    <p:sldLayoutId id="2147509923" r:id="rId2"/>
    <p:sldLayoutId id="2147509745" r:id="rId3"/>
    <p:sldLayoutId id="2147509924" r:id="rId4"/>
    <p:sldLayoutId id="2147509746" r:id="rId5"/>
  </p:sldLayoutIdLst>
  <p:hf hdr="0"/>
  <p:txStyles>
    <p:titleStyle>
      <a:lvl1pPr algn="l" rtl="0" eaLnBrk="0" fontAlgn="base" hangingPunct="0">
        <a:spcBef>
          <a:spcPct val="0"/>
        </a:spcBef>
        <a:spcAft>
          <a:spcPct val="0"/>
        </a:spcAft>
        <a:defRPr sz="2700" kern="1200">
          <a:solidFill>
            <a:schemeClr val="tx1"/>
          </a:solidFill>
          <a:latin typeface="+mj-lt"/>
          <a:ea typeface="+mj-ea"/>
          <a:cs typeface="+mj-cs"/>
        </a:defRPr>
      </a:lvl1pPr>
      <a:lvl2pPr algn="l" rtl="0" eaLnBrk="0" fontAlgn="base" hangingPunct="0">
        <a:spcBef>
          <a:spcPct val="0"/>
        </a:spcBef>
        <a:spcAft>
          <a:spcPct val="0"/>
        </a:spcAft>
        <a:defRPr sz="2700">
          <a:solidFill>
            <a:schemeClr val="tx1"/>
          </a:solidFill>
          <a:latin typeface="Gill Sans MT" panose="020B0502020104020203" pitchFamily="34" charset="0"/>
        </a:defRPr>
      </a:lvl2pPr>
      <a:lvl3pPr algn="l" rtl="0" eaLnBrk="0" fontAlgn="base" hangingPunct="0">
        <a:spcBef>
          <a:spcPct val="0"/>
        </a:spcBef>
        <a:spcAft>
          <a:spcPct val="0"/>
        </a:spcAft>
        <a:defRPr sz="2700">
          <a:solidFill>
            <a:schemeClr val="tx1"/>
          </a:solidFill>
          <a:latin typeface="Gill Sans MT" panose="020B0502020104020203" pitchFamily="34" charset="0"/>
        </a:defRPr>
      </a:lvl3pPr>
      <a:lvl4pPr algn="l" rtl="0" eaLnBrk="0" fontAlgn="base" hangingPunct="0">
        <a:spcBef>
          <a:spcPct val="0"/>
        </a:spcBef>
        <a:spcAft>
          <a:spcPct val="0"/>
        </a:spcAft>
        <a:defRPr sz="2700">
          <a:solidFill>
            <a:schemeClr val="tx1"/>
          </a:solidFill>
          <a:latin typeface="Gill Sans MT" panose="020B0502020104020203" pitchFamily="34" charset="0"/>
        </a:defRPr>
      </a:lvl4pPr>
      <a:lvl5pPr algn="l" rtl="0" eaLnBrk="0" fontAlgn="base" hangingPunct="0">
        <a:spcBef>
          <a:spcPct val="0"/>
        </a:spcBef>
        <a:spcAft>
          <a:spcPct val="0"/>
        </a:spcAft>
        <a:defRPr sz="2700">
          <a:solidFill>
            <a:schemeClr val="tx1"/>
          </a:solidFill>
          <a:latin typeface="Gill Sans MT" panose="020B0502020104020203" pitchFamily="34" charset="0"/>
        </a:defRPr>
      </a:lvl5pPr>
      <a:lvl6pPr marL="342900" algn="l" rtl="0" fontAlgn="base">
        <a:spcBef>
          <a:spcPct val="0"/>
        </a:spcBef>
        <a:spcAft>
          <a:spcPct val="0"/>
        </a:spcAft>
        <a:defRPr sz="2700">
          <a:solidFill>
            <a:schemeClr val="tx1"/>
          </a:solidFill>
          <a:latin typeface="Gill Sans MT" panose="020B0502020104020203" pitchFamily="34" charset="0"/>
        </a:defRPr>
      </a:lvl6pPr>
      <a:lvl7pPr marL="685800" algn="l" rtl="0" fontAlgn="base">
        <a:spcBef>
          <a:spcPct val="0"/>
        </a:spcBef>
        <a:spcAft>
          <a:spcPct val="0"/>
        </a:spcAft>
        <a:defRPr sz="2700">
          <a:solidFill>
            <a:schemeClr val="tx1"/>
          </a:solidFill>
          <a:latin typeface="Gill Sans MT" panose="020B0502020104020203" pitchFamily="34" charset="0"/>
        </a:defRPr>
      </a:lvl7pPr>
      <a:lvl8pPr marL="1028700" algn="l" rtl="0" fontAlgn="base">
        <a:spcBef>
          <a:spcPct val="0"/>
        </a:spcBef>
        <a:spcAft>
          <a:spcPct val="0"/>
        </a:spcAft>
        <a:defRPr sz="2700">
          <a:solidFill>
            <a:schemeClr val="tx1"/>
          </a:solidFill>
          <a:latin typeface="Gill Sans MT" panose="020B0502020104020203" pitchFamily="34" charset="0"/>
        </a:defRPr>
      </a:lvl8pPr>
      <a:lvl9pPr marL="1371600" algn="l" rtl="0" fontAlgn="base">
        <a:spcBef>
          <a:spcPct val="0"/>
        </a:spcBef>
        <a:spcAft>
          <a:spcPct val="0"/>
        </a:spcAft>
        <a:defRPr sz="2700">
          <a:solidFill>
            <a:schemeClr val="tx1"/>
          </a:solidFill>
          <a:latin typeface="Gill Sans MT" panose="020B0502020104020203"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CE6EF0B-36A7-CE4D-A53B-DC2650292E3C}"/>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15363" name="Rectangle 3">
            <a:extLst>
              <a:ext uri="{FF2B5EF4-FFF2-40B4-BE49-F238E27FC236}">
                <a16:creationId xmlns:a16="http://schemas.microsoft.com/office/drawing/2014/main" id="{3A79C7CC-349D-A942-85CE-071F13E0E1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747" r:id="rId1"/>
    <p:sldLayoutId id="2147509748" r:id="rId2"/>
    <p:sldLayoutId id="2147509749" r:id="rId3"/>
    <p:sldLayoutId id="2147509750" r:id="rId4"/>
    <p:sldLayoutId id="2147509751" r:id="rId5"/>
    <p:sldLayoutId id="2147509752" r:id="rId6"/>
    <p:sldLayoutId id="2147509753" r:id="rId7"/>
    <p:sldLayoutId id="2147509754" r:id="rId8"/>
    <p:sldLayoutId id="2147509755" r:id="rId9"/>
    <p:sldLayoutId id="2147509756" r:id="rId10"/>
    <p:sldLayoutId id="2147509757" r:id="rId11"/>
    <p:sldLayoutId id="2147509758" r:id="rId12"/>
    <p:sldLayoutId id="2147509759"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670315F-AC74-AF41-A20E-9D3225A8FA74}"/>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16387" name="Rectangle 3">
            <a:extLst>
              <a:ext uri="{FF2B5EF4-FFF2-40B4-BE49-F238E27FC236}">
                <a16:creationId xmlns:a16="http://schemas.microsoft.com/office/drawing/2014/main" id="{E2F56B6F-313F-A643-B2D1-417C055190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760" r:id="rId1"/>
    <p:sldLayoutId id="2147509761" r:id="rId2"/>
    <p:sldLayoutId id="2147509762" r:id="rId3"/>
    <p:sldLayoutId id="2147509763" r:id="rId4"/>
    <p:sldLayoutId id="2147509764" r:id="rId5"/>
    <p:sldLayoutId id="2147509765" r:id="rId6"/>
    <p:sldLayoutId id="2147509766" r:id="rId7"/>
    <p:sldLayoutId id="2147509767" r:id="rId8"/>
    <p:sldLayoutId id="2147509768" r:id="rId9"/>
    <p:sldLayoutId id="2147509769" r:id="rId10"/>
    <p:sldLayoutId id="2147509770" r:id="rId11"/>
    <p:sldLayoutId id="2147509771" r:id="rId12"/>
    <p:sldLayoutId id="2147509772"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Placeholder 2">
            <a:extLst>
              <a:ext uri="{FF2B5EF4-FFF2-40B4-BE49-F238E27FC236}">
                <a16:creationId xmlns:a16="http://schemas.microsoft.com/office/drawing/2014/main" id="{8388B4B8-58F1-224D-99AC-F6FD7136D5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de-CH" altLang="fr-FR"/>
          </a:p>
        </p:txBody>
      </p:sp>
      <p:sp>
        <p:nvSpPr>
          <p:cNvPr id="17411" name="Title Placeholder 1">
            <a:extLst>
              <a:ext uri="{FF2B5EF4-FFF2-40B4-BE49-F238E27FC236}">
                <a16:creationId xmlns:a16="http://schemas.microsoft.com/office/drawing/2014/main" id="{F8A14F86-97CA-1646-BCE7-D49EA014FBC6}"/>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en-CA" altLang="fr-FR"/>
          </a:p>
        </p:txBody>
      </p:sp>
    </p:spTree>
  </p:cSld>
  <p:clrMap bg1="lt1" tx1="dk1" bg2="lt2" tx2="dk2" accent1="accent1" accent2="accent2" accent3="accent3" accent4="accent4" accent5="accent5" accent6="accent6" hlink="hlink" folHlink="folHlink"/>
  <p:sldLayoutIdLst>
    <p:sldLayoutId id="2147509773" r:id="rId1"/>
    <p:sldLayoutId id="2147509925" r:id="rId2"/>
    <p:sldLayoutId id="2147509774" r:id="rId3"/>
    <p:sldLayoutId id="2147509926" r:id="rId4"/>
    <p:sldLayoutId id="2147509775" r:id="rId5"/>
  </p:sldLayoutIdLst>
  <p:hf hdr="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ill Sans MT" panose="020B0502020104020203" pitchFamily="34" charset="0"/>
        </a:defRPr>
      </a:lvl2pPr>
      <a:lvl3pPr algn="l" rtl="0" eaLnBrk="0" fontAlgn="base" hangingPunct="0">
        <a:spcBef>
          <a:spcPct val="0"/>
        </a:spcBef>
        <a:spcAft>
          <a:spcPct val="0"/>
        </a:spcAft>
        <a:defRPr sz="3600">
          <a:solidFill>
            <a:schemeClr val="tx1"/>
          </a:solidFill>
          <a:latin typeface="Gill Sans MT" panose="020B0502020104020203" pitchFamily="34" charset="0"/>
        </a:defRPr>
      </a:lvl3pPr>
      <a:lvl4pPr algn="l" rtl="0" eaLnBrk="0" fontAlgn="base" hangingPunct="0">
        <a:spcBef>
          <a:spcPct val="0"/>
        </a:spcBef>
        <a:spcAft>
          <a:spcPct val="0"/>
        </a:spcAft>
        <a:defRPr sz="3600">
          <a:solidFill>
            <a:schemeClr val="tx1"/>
          </a:solidFill>
          <a:latin typeface="Gill Sans MT" panose="020B0502020104020203" pitchFamily="34" charset="0"/>
        </a:defRPr>
      </a:lvl4pPr>
      <a:lvl5pPr algn="l" rtl="0" eaLnBrk="0" fontAlgn="base" hangingPunct="0">
        <a:spcBef>
          <a:spcPct val="0"/>
        </a:spcBef>
        <a:spcAft>
          <a:spcPct val="0"/>
        </a:spcAft>
        <a:defRPr sz="3600">
          <a:solidFill>
            <a:schemeClr val="tx1"/>
          </a:solidFill>
          <a:latin typeface="Gill Sans MT" panose="020B0502020104020203" pitchFamily="34" charset="0"/>
        </a:defRPr>
      </a:lvl5pPr>
      <a:lvl6pPr marL="457200" algn="l" rtl="0" fontAlgn="base">
        <a:spcBef>
          <a:spcPct val="0"/>
        </a:spcBef>
        <a:spcAft>
          <a:spcPct val="0"/>
        </a:spcAft>
        <a:defRPr sz="3600">
          <a:solidFill>
            <a:schemeClr val="tx1"/>
          </a:solidFill>
          <a:latin typeface="Gill Sans MT" panose="020B0502020104020203" pitchFamily="34" charset="0"/>
        </a:defRPr>
      </a:lvl6pPr>
      <a:lvl7pPr marL="914400" algn="l" rtl="0" fontAlgn="base">
        <a:spcBef>
          <a:spcPct val="0"/>
        </a:spcBef>
        <a:spcAft>
          <a:spcPct val="0"/>
        </a:spcAft>
        <a:defRPr sz="3600">
          <a:solidFill>
            <a:schemeClr val="tx1"/>
          </a:solidFill>
          <a:latin typeface="Gill Sans MT" panose="020B0502020104020203" pitchFamily="34" charset="0"/>
        </a:defRPr>
      </a:lvl7pPr>
      <a:lvl8pPr marL="1371600" algn="l" rtl="0" fontAlgn="base">
        <a:spcBef>
          <a:spcPct val="0"/>
        </a:spcBef>
        <a:spcAft>
          <a:spcPct val="0"/>
        </a:spcAft>
        <a:defRPr sz="3600">
          <a:solidFill>
            <a:schemeClr val="tx1"/>
          </a:solidFill>
          <a:latin typeface="Gill Sans MT" panose="020B0502020104020203" pitchFamily="34" charset="0"/>
        </a:defRPr>
      </a:lvl8pPr>
      <a:lvl9pPr marL="1828800" algn="l" rtl="0" fontAlgn="base">
        <a:spcBef>
          <a:spcPct val="0"/>
        </a:spcBef>
        <a:spcAft>
          <a:spcPct val="0"/>
        </a:spcAft>
        <a:defRPr sz="3600">
          <a:solidFill>
            <a:schemeClr val="tx1"/>
          </a:solidFill>
          <a:latin typeface="Gill Sans MT" panose="020B0502020104020203"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elplatzhalter 1">
            <a:extLst>
              <a:ext uri="{FF2B5EF4-FFF2-40B4-BE49-F238E27FC236}">
                <a16:creationId xmlns:a16="http://schemas.microsoft.com/office/drawing/2014/main" id="{0400C712-0BAC-0344-AF89-6E709F53E8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8435" name="Textplatzhalter 2">
            <a:extLst>
              <a:ext uri="{FF2B5EF4-FFF2-40B4-BE49-F238E27FC236}">
                <a16:creationId xmlns:a16="http://schemas.microsoft.com/office/drawing/2014/main" id="{F5D79B14-EB35-054B-85B9-D1485D6BC9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C5924EFB-8F4B-354C-98C9-E8E980D42BD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Comic Sans MS" panose="030F0702030302020204" pitchFamily="66" charset="0"/>
                <a:ea typeface="+mn-ea"/>
                <a:cs typeface="+mn-cs"/>
              </a:defRPr>
            </a:lvl1pPr>
          </a:lstStyle>
          <a:p>
            <a:pPr>
              <a:defRPr/>
            </a:pPr>
            <a:fld id="{9511541C-3F1A-4BEF-B0F7-E800F7F5711C}" type="datetime1">
              <a:rPr lang="de-DE"/>
              <a:pPr>
                <a:defRPr/>
              </a:pPr>
              <a:t>28.04.23</a:t>
            </a:fld>
            <a:endParaRPr lang="de-DE"/>
          </a:p>
        </p:txBody>
      </p:sp>
      <p:sp>
        <p:nvSpPr>
          <p:cNvPr id="5" name="Fußzeilenplatzhalter 4">
            <a:extLst>
              <a:ext uri="{FF2B5EF4-FFF2-40B4-BE49-F238E27FC236}">
                <a16:creationId xmlns:a16="http://schemas.microsoft.com/office/drawing/2014/main" id="{EF82BD30-1663-1040-891E-B5838865A2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Comic Sans MS" panose="030F0702030302020204" pitchFamily="66" charset="0"/>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0B15FBEF-B9A5-4548-B63E-91F7E3D9ED7D}"/>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Comic Sans MS" panose="030F0702030302020204" pitchFamily="66" charset="0"/>
                <a:ea typeface="+mn-ea"/>
                <a:cs typeface="+mn-cs"/>
              </a:defRPr>
            </a:lvl1pPr>
          </a:lstStyle>
          <a:p>
            <a:pPr>
              <a:defRPr/>
            </a:pPr>
            <a:fld id="{8A00B6C6-3347-4547-83AF-8F54415DFC36}"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509776" r:id="rId1"/>
    <p:sldLayoutId id="2147509927" r:id="rId2"/>
    <p:sldLayoutId id="2147509777" r:id="rId3"/>
    <p:sldLayoutId id="2147509778" r:id="rId4"/>
    <p:sldLayoutId id="2147509779" r:id="rId5"/>
    <p:sldLayoutId id="2147509780" r:id="rId6"/>
    <p:sldLayoutId id="2147509781" r:id="rId7"/>
    <p:sldLayoutId id="2147509782" r:id="rId8"/>
    <p:sldLayoutId id="2147509783" r:id="rId9"/>
    <p:sldLayoutId id="2147509784" r:id="rId10"/>
    <p:sldLayoutId id="2147509785" r:id="rId11"/>
  </p:sldLayoutIdLst>
  <p:hf hdr="0" ftr="0" dt="0"/>
  <p:txStyles>
    <p:titleStyle>
      <a:lvl1pPr algn="ctr" defTabSz="760413" rtl="0" eaLnBrk="0" fontAlgn="base" hangingPunct="0">
        <a:spcBef>
          <a:spcPct val="0"/>
        </a:spcBef>
        <a:spcAft>
          <a:spcPct val="0"/>
        </a:spcAft>
        <a:defRPr sz="3600" kern="1200">
          <a:solidFill>
            <a:schemeClr val="tx1"/>
          </a:solidFill>
          <a:latin typeface="+mj-lt"/>
          <a:ea typeface="+mj-ea"/>
          <a:cs typeface="+mj-cs"/>
        </a:defRPr>
      </a:lvl1pPr>
      <a:lvl2pPr algn="ctr" defTabSz="760413" rtl="0" eaLnBrk="0" fontAlgn="base" hangingPunct="0">
        <a:spcBef>
          <a:spcPct val="0"/>
        </a:spcBef>
        <a:spcAft>
          <a:spcPct val="0"/>
        </a:spcAft>
        <a:defRPr sz="3600">
          <a:solidFill>
            <a:schemeClr val="tx1"/>
          </a:solidFill>
          <a:latin typeface="Calibri" panose="020F0502020204030204" pitchFamily="34" charset="0"/>
        </a:defRPr>
      </a:lvl2pPr>
      <a:lvl3pPr algn="ctr" defTabSz="760413" rtl="0" eaLnBrk="0" fontAlgn="base" hangingPunct="0">
        <a:spcBef>
          <a:spcPct val="0"/>
        </a:spcBef>
        <a:spcAft>
          <a:spcPct val="0"/>
        </a:spcAft>
        <a:defRPr sz="3600">
          <a:solidFill>
            <a:schemeClr val="tx1"/>
          </a:solidFill>
          <a:latin typeface="Calibri" panose="020F0502020204030204" pitchFamily="34" charset="0"/>
        </a:defRPr>
      </a:lvl3pPr>
      <a:lvl4pPr algn="ctr" defTabSz="760413" rtl="0" eaLnBrk="0" fontAlgn="base" hangingPunct="0">
        <a:spcBef>
          <a:spcPct val="0"/>
        </a:spcBef>
        <a:spcAft>
          <a:spcPct val="0"/>
        </a:spcAft>
        <a:defRPr sz="3600">
          <a:solidFill>
            <a:schemeClr val="tx1"/>
          </a:solidFill>
          <a:latin typeface="Calibri" panose="020F0502020204030204" pitchFamily="34" charset="0"/>
        </a:defRPr>
      </a:lvl4pPr>
      <a:lvl5pPr algn="ctr" defTabSz="760413" rtl="0" eaLnBrk="0" fontAlgn="base" hangingPunct="0">
        <a:spcBef>
          <a:spcPct val="0"/>
        </a:spcBef>
        <a:spcAft>
          <a:spcPct val="0"/>
        </a:spcAft>
        <a:defRPr sz="3600">
          <a:solidFill>
            <a:schemeClr val="tx1"/>
          </a:solidFill>
          <a:latin typeface="Calibri" panose="020F0502020204030204" pitchFamily="34" charset="0"/>
        </a:defRPr>
      </a:lvl5pPr>
      <a:lvl6pPr marL="457200" algn="ctr" defTabSz="760413" rtl="0" fontAlgn="base">
        <a:spcBef>
          <a:spcPct val="0"/>
        </a:spcBef>
        <a:spcAft>
          <a:spcPct val="0"/>
        </a:spcAft>
        <a:defRPr sz="3600">
          <a:solidFill>
            <a:schemeClr val="tx1"/>
          </a:solidFill>
          <a:latin typeface="Calibri" panose="020F0502020204030204" pitchFamily="34" charset="0"/>
        </a:defRPr>
      </a:lvl6pPr>
      <a:lvl7pPr marL="914400" algn="ctr" defTabSz="760413" rtl="0" fontAlgn="base">
        <a:spcBef>
          <a:spcPct val="0"/>
        </a:spcBef>
        <a:spcAft>
          <a:spcPct val="0"/>
        </a:spcAft>
        <a:defRPr sz="3600">
          <a:solidFill>
            <a:schemeClr val="tx1"/>
          </a:solidFill>
          <a:latin typeface="Calibri" panose="020F0502020204030204" pitchFamily="34" charset="0"/>
        </a:defRPr>
      </a:lvl7pPr>
      <a:lvl8pPr marL="1371600" algn="ctr" defTabSz="760413" rtl="0" fontAlgn="base">
        <a:spcBef>
          <a:spcPct val="0"/>
        </a:spcBef>
        <a:spcAft>
          <a:spcPct val="0"/>
        </a:spcAft>
        <a:defRPr sz="3600">
          <a:solidFill>
            <a:schemeClr val="tx1"/>
          </a:solidFill>
          <a:latin typeface="Calibri" panose="020F0502020204030204" pitchFamily="34" charset="0"/>
        </a:defRPr>
      </a:lvl8pPr>
      <a:lvl9pPr marL="1828800" algn="ctr" defTabSz="760413" rtl="0" fontAlgn="base">
        <a:spcBef>
          <a:spcPct val="0"/>
        </a:spcBef>
        <a:spcAft>
          <a:spcPct val="0"/>
        </a:spcAft>
        <a:defRPr sz="3600">
          <a:solidFill>
            <a:schemeClr val="tx1"/>
          </a:solidFill>
          <a:latin typeface="Calibri" panose="020F0502020204030204" pitchFamily="34" charset="0"/>
        </a:defRPr>
      </a:lvl9pPr>
    </p:titleStyle>
    <p:bodyStyle>
      <a:lvl1pPr marL="284163" indent="-284163" algn="l" defTabSz="7604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1pPr>
      <a:lvl2pPr marL="617538" indent="-236538" algn="l" defTabSz="76041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2pPr>
      <a:lvl3pPr marL="950913" indent="-188913" algn="l" defTabSz="7604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31913" indent="-188913" algn="l" defTabSz="7604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1712913" indent="-188913" algn="l" defTabSz="7604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095395"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376"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58"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38"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de-DE"/>
      </a:defPPr>
      <a:lvl1pPr marL="0" algn="l" defTabSz="761963" rtl="0" eaLnBrk="1" latinLnBrk="0" hangingPunct="1">
        <a:defRPr sz="1500" kern="1200">
          <a:solidFill>
            <a:schemeClr val="tx1"/>
          </a:solidFill>
          <a:latin typeface="+mn-lt"/>
          <a:ea typeface="+mn-ea"/>
          <a:cs typeface="+mn-cs"/>
        </a:defRPr>
      </a:lvl1pPr>
      <a:lvl2pPr marL="380981" algn="l" defTabSz="761963" rtl="0" eaLnBrk="1" latinLnBrk="0" hangingPunct="1">
        <a:defRPr sz="1500" kern="1200">
          <a:solidFill>
            <a:schemeClr val="tx1"/>
          </a:solidFill>
          <a:latin typeface="+mn-lt"/>
          <a:ea typeface="+mn-ea"/>
          <a:cs typeface="+mn-cs"/>
        </a:defRPr>
      </a:lvl2pPr>
      <a:lvl3pPr marL="761963" algn="l" defTabSz="761963" rtl="0" eaLnBrk="1" latinLnBrk="0" hangingPunct="1">
        <a:defRPr sz="1500" kern="1200">
          <a:solidFill>
            <a:schemeClr val="tx1"/>
          </a:solidFill>
          <a:latin typeface="+mn-lt"/>
          <a:ea typeface="+mn-ea"/>
          <a:cs typeface="+mn-cs"/>
        </a:defRPr>
      </a:lvl3pPr>
      <a:lvl4pPr marL="1142942" algn="l" defTabSz="761963" rtl="0" eaLnBrk="1" latinLnBrk="0" hangingPunct="1">
        <a:defRPr sz="1500" kern="1200">
          <a:solidFill>
            <a:schemeClr val="tx1"/>
          </a:solidFill>
          <a:latin typeface="+mn-lt"/>
          <a:ea typeface="+mn-ea"/>
          <a:cs typeface="+mn-cs"/>
        </a:defRPr>
      </a:lvl4pPr>
      <a:lvl5pPr marL="1523924" algn="l" defTabSz="761963" rtl="0" eaLnBrk="1" latinLnBrk="0" hangingPunct="1">
        <a:defRPr sz="1500" kern="1200">
          <a:solidFill>
            <a:schemeClr val="tx1"/>
          </a:solidFill>
          <a:latin typeface="+mn-lt"/>
          <a:ea typeface="+mn-ea"/>
          <a:cs typeface="+mn-cs"/>
        </a:defRPr>
      </a:lvl5pPr>
      <a:lvl6pPr marL="1904905" algn="l" defTabSz="761963" rtl="0" eaLnBrk="1" latinLnBrk="0" hangingPunct="1">
        <a:defRPr sz="1500" kern="1200">
          <a:solidFill>
            <a:schemeClr val="tx1"/>
          </a:solidFill>
          <a:latin typeface="+mn-lt"/>
          <a:ea typeface="+mn-ea"/>
          <a:cs typeface="+mn-cs"/>
        </a:defRPr>
      </a:lvl6pPr>
      <a:lvl7pPr marL="2285886" algn="l" defTabSz="761963" rtl="0" eaLnBrk="1" latinLnBrk="0" hangingPunct="1">
        <a:defRPr sz="1500" kern="1200">
          <a:solidFill>
            <a:schemeClr val="tx1"/>
          </a:solidFill>
          <a:latin typeface="+mn-lt"/>
          <a:ea typeface="+mn-ea"/>
          <a:cs typeface="+mn-cs"/>
        </a:defRPr>
      </a:lvl7pPr>
      <a:lvl8pPr marL="2666867" algn="l" defTabSz="761963" rtl="0" eaLnBrk="1" latinLnBrk="0" hangingPunct="1">
        <a:defRPr sz="1500" kern="1200">
          <a:solidFill>
            <a:schemeClr val="tx1"/>
          </a:solidFill>
          <a:latin typeface="+mn-lt"/>
          <a:ea typeface="+mn-ea"/>
          <a:cs typeface="+mn-cs"/>
        </a:defRPr>
      </a:lvl8pPr>
      <a:lvl9pPr marL="3047847" algn="l" defTabSz="761963" rtl="0" eaLnBrk="1" latinLnBrk="0" hangingPunct="1">
        <a:defRPr sz="15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CA46D751-C385-B941-AA53-CD1E8EB661E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r-FR"/>
              <a:t>Haga clic para modificar el estilo de título del patrón</a:t>
            </a:r>
            <a:endParaRPr lang="en-US" altLang="fr-FR"/>
          </a:p>
        </p:txBody>
      </p:sp>
      <p:sp>
        <p:nvSpPr>
          <p:cNvPr id="19459" name="Text Placeholder 2">
            <a:extLst>
              <a:ext uri="{FF2B5EF4-FFF2-40B4-BE49-F238E27FC236}">
                <a16:creationId xmlns:a16="http://schemas.microsoft.com/office/drawing/2014/main" id="{B6A4B3BF-16CD-1546-98B6-D0FA5404E1D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r-FR"/>
              <a:t>Haga clic para modificar los estilos de texto del patrón</a:t>
            </a:r>
          </a:p>
          <a:p>
            <a:pPr lvl="1"/>
            <a:r>
              <a:rPr lang="es-ES" altLang="fr-FR"/>
              <a:t>Segundo nivel</a:t>
            </a:r>
          </a:p>
          <a:p>
            <a:pPr lvl="2"/>
            <a:r>
              <a:rPr lang="es-ES" altLang="fr-FR"/>
              <a:t>Tercer nivel</a:t>
            </a:r>
          </a:p>
          <a:p>
            <a:pPr lvl="3"/>
            <a:r>
              <a:rPr lang="es-ES" altLang="fr-FR"/>
              <a:t>Cuarto nivel</a:t>
            </a:r>
          </a:p>
          <a:p>
            <a:pPr lvl="4"/>
            <a:r>
              <a:rPr lang="es-ES" altLang="fr-FR"/>
              <a:t>Quinto nivel</a:t>
            </a:r>
            <a:endParaRPr lang="en-US" altLang="fr-FR"/>
          </a:p>
        </p:txBody>
      </p:sp>
      <p:sp>
        <p:nvSpPr>
          <p:cNvPr id="4" name="Date Placeholder 3">
            <a:extLst>
              <a:ext uri="{FF2B5EF4-FFF2-40B4-BE49-F238E27FC236}">
                <a16:creationId xmlns:a16="http://schemas.microsoft.com/office/drawing/2014/main" id="{094AB599-63CD-8244-97E0-E0C9618DEA3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Comic Sans MS" panose="030F0702030302020204" pitchFamily="66" charset="0"/>
                <a:ea typeface="+mn-ea"/>
                <a:cs typeface="+mn-cs"/>
              </a:defRPr>
            </a:lvl1pPr>
          </a:lstStyle>
          <a:p>
            <a:pPr>
              <a:defRPr/>
            </a:pPr>
            <a:fld id="{C4C772BC-801C-4D41-A0B1-B72FC8BEFADD}" type="datetimeFigureOut">
              <a:rPr lang="es-ES"/>
              <a:pPr>
                <a:defRPr/>
              </a:pPr>
              <a:t>28/4/23</a:t>
            </a:fld>
            <a:endParaRPr lang="es-ES"/>
          </a:p>
        </p:txBody>
      </p:sp>
      <p:sp>
        <p:nvSpPr>
          <p:cNvPr id="5" name="Footer Placeholder 4">
            <a:extLst>
              <a:ext uri="{FF2B5EF4-FFF2-40B4-BE49-F238E27FC236}">
                <a16:creationId xmlns:a16="http://schemas.microsoft.com/office/drawing/2014/main" id="{1345E66F-F72F-514D-A673-3D045DB2FAA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Comic Sans MS" panose="030F0702030302020204" pitchFamily="66" charset="0"/>
                <a:ea typeface="+mn-ea"/>
                <a:cs typeface="+mn-cs"/>
              </a:defRPr>
            </a:lvl1pPr>
          </a:lstStyle>
          <a:p>
            <a:pPr>
              <a:defRPr/>
            </a:pPr>
            <a:endParaRPr lang="es-ES"/>
          </a:p>
        </p:txBody>
      </p:sp>
      <p:sp>
        <p:nvSpPr>
          <p:cNvPr id="6" name="Slide Number Placeholder 5">
            <a:extLst>
              <a:ext uri="{FF2B5EF4-FFF2-40B4-BE49-F238E27FC236}">
                <a16:creationId xmlns:a16="http://schemas.microsoft.com/office/drawing/2014/main" id="{61F0BF38-0451-9045-998C-2C9B603413D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latin typeface="Comic Sans MS" panose="030F0702030302020204" pitchFamily="66" charset="0"/>
                <a:ea typeface="+mn-ea"/>
                <a:cs typeface="+mn-cs"/>
              </a:defRPr>
            </a:lvl1pPr>
          </a:lstStyle>
          <a:p>
            <a:pPr>
              <a:defRPr/>
            </a:pPr>
            <a:fld id="{F6DEDA59-595E-0D4E-9D14-5FB0E1E3D645}"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509786" r:id="rId1"/>
    <p:sldLayoutId id="2147509787" r:id="rId2"/>
    <p:sldLayoutId id="2147509788" r:id="rId3"/>
    <p:sldLayoutId id="2147509789" r:id="rId4"/>
    <p:sldLayoutId id="2147509790" r:id="rId5"/>
    <p:sldLayoutId id="2147509791" r:id="rId6"/>
    <p:sldLayoutId id="2147509792" r:id="rId7"/>
    <p:sldLayoutId id="2147509793" r:id="rId8"/>
    <p:sldLayoutId id="2147509928" r:id="rId9"/>
    <p:sldLayoutId id="2147509794" r:id="rId10"/>
    <p:sldLayoutId id="2147509795"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1D5A56BA-E587-4747-9DC0-3A74B1C6F274}"/>
              </a:ext>
            </a:extLst>
          </p:cNvPr>
          <p:cNvSpPr>
            <a:spLocks noGrp="1" noChangeArrowheads="1"/>
          </p:cNvSpPr>
          <p:nvPr>
            <p:ph type="title"/>
          </p:nvPr>
        </p:nvSpPr>
        <p:spPr bwMode="auto">
          <a:xfrm>
            <a:off x="627063" y="365125"/>
            <a:ext cx="7883525"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fr-FR"/>
              <a:t>Click to edit the title text format</a:t>
            </a:r>
          </a:p>
        </p:txBody>
      </p:sp>
      <p:sp>
        <p:nvSpPr>
          <p:cNvPr id="2051" name="Rectangle 2">
            <a:extLst>
              <a:ext uri="{FF2B5EF4-FFF2-40B4-BE49-F238E27FC236}">
                <a16:creationId xmlns:a16="http://schemas.microsoft.com/office/drawing/2014/main" id="{8F5D4CD5-F5A3-384A-8AEF-1F32450ACF5B}"/>
              </a:ext>
            </a:extLst>
          </p:cNvPr>
          <p:cNvSpPr>
            <a:spLocks noGrp="1" noChangeArrowheads="1"/>
          </p:cNvSpPr>
          <p:nvPr>
            <p:ph type="body" idx="1"/>
          </p:nvPr>
        </p:nvSpPr>
        <p:spPr bwMode="auto">
          <a:xfrm>
            <a:off x="627063" y="1824038"/>
            <a:ext cx="7883525" cy="434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fr-FR"/>
              <a:t>Click to edit the outline text format</a:t>
            </a:r>
          </a:p>
          <a:p>
            <a:pPr lvl="1"/>
            <a:r>
              <a:rPr lang="en-GB" altLang="fr-FR"/>
              <a:t>Second Outline Level</a:t>
            </a:r>
          </a:p>
          <a:p>
            <a:pPr lvl="2"/>
            <a:r>
              <a:rPr lang="en-GB" altLang="fr-FR"/>
              <a:t>Third Outline Level</a:t>
            </a:r>
          </a:p>
          <a:p>
            <a:pPr lvl="3"/>
            <a:r>
              <a:rPr lang="en-GB" altLang="fr-FR"/>
              <a:t>Fourth Outline Level</a:t>
            </a:r>
          </a:p>
          <a:p>
            <a:pPr lvl="4"/>
            <a:r>
              <a:rPr lang="en-GB" altLang="fr-FR"/>
              <a:t>Fifth Outline Level</a:t>
            </a:r>
          </a:p>
          <a:p>
            <a:pPr lvl="4"/>
            <a:r>
              <a:rPr lang="en-GB" altLang="fr-FR"/>
              <a:t>Sixth Outline Level</a:t>
            </a:r>
          </a:p>
          <a:p>
            <a:pPr lvl="4"/>
            <a:r>
              <a:rPr lang="en-GB" altLang="fr-FR"/>
              <a:t>Seventh Outline Level</a:t>
            </a:r>
          </a:p>
        </p:txBody>
      </p:sp>
      <p:sp>
        <p:nvSpPr>
          <p:cNvPr id="2" name="Rectangle 3">
            <a:extLst>
              <a:ext uri="{FF2B5EF4-FFF2-40B4-BE49-F238E27FC236}">
                <a16:creationId xmlns:a16="http://schemas.microsoft.com/office/drawing/2014/main" id="{97E121FA-5735-DB4B-8E1C-1E1DC06E9915}"/>
              </a:ext>
            </a:extLst>
          </p:cNvPr>
          <p:cNvSpPr>
            <a:spLocks noGrp="1" noChangeArrowheads="1"/>
          </p:cNvSpPr>
          <p:nvPr>
            <p:ph type="dt"/>
          </p:nvPr>
        </p:nvSpPr>
        <p:spPr bwMode="auto">
          <a:xfrm>
            <a:off x="627063" y="6354763"/>
            <a:ext cx="2055812" cy="361950"/>
          </a:xfrm>
          <a:prstGeom prst="rect">
            <a:avLst/>
          </a:prstGeom>
          <a:noFill/>
          <a:ln>
            <a:noFill/>
          </a:ln>
          <a:effectLst/>
        </p:spPr>
        <p:txBody>
          <a:bodyPr vert="horz" wrap="square" lIns="91440" tIns="45720" rIns="91440" bIns="45720" numCol="1" anchor="ctr" anchorCtr="0" compatLnSpc="1">
            <a:prstTxWarp prst="textNoShape">
              <a:avLst/>
            </a:prstTxWarp>
          </a:bodyPr>
          <a:lstStyle>
            <a:lvl1pPr eaLnBrk="1" hangingPunct="1">
              <a:lnSpc>
                <a:spcPct val="100000"/>
              </a:lnSpc>
              <a:buClrTx/>
              <a:buSzPct val="100000"/>
              <a:buFontTx/>
              <a:buNone/>
              <a:tabLst>
                <a:tab pos="407526" algn="l"/>
                <a:tab pos="815052" algn="l"/>
                <a:tab pos="1222578" algn="l"/>
                <a:tab pos="1630104" algn="l"/>
                <a:tab pos="2037631" algn="l"/>
              </a:tabLst>
              <a:defRPr sz="1089">
                <a:solidFill>
                  <a:srgbClr val="8B8B8B"/>
                </a:solidFill>
                <a:latin typeface="+mn-lt"/>
                <a:ea typeface="+mn-ea"/>
                <a:cs typeface="DejaVu Sans" charset="0"/>
              </a:defRPr>
            </a:lvl1pPr>
          </a:lstStyle>
          <a:p>
            <a:pPr>
              <a:defRPr/>
            </a:pPr>
            <a:r>
              <a:rPr lang="en-CA" altLang="fr-FR"/>
              <a:t>18-11-21</a:t>
            </a:r>
          </a:p>
        </p:txBody>
      </p:sp>
      <p:sp>
        <p:nvSpPr>
          <p:cNvPr id="15365" name="Text Box 4">
            <a:extLst>
              <a:ext uri="{FF2B5EF4-FFF2-40B4-BE49-F238E27FC236}">
                <a16:creationId xmlns:a16="http://schemas.microsoft.com/office/drawing/2014/main" id="{4D615434-A087-364F-94EA-2CB2FE6C1E2F}"/>
              </a:ext>
            </a:extLst>
          </p:cNvPr>
          <p:cNvSpPr txBox="1">
            <a:spLocks noChangeArrowheads="1"/>
          </p:cNvSpPr>
          <p:nvPr/>
        </p:nvSpPr>
        <p:spPr bwMode="auto">
          <a:xfrm>
            <a:off x="3028950" y="6354763"/>
            <a:ext cx="3084513" cy="365125"/>
          </a:xfrm>
          <a:prstGeom prst="rect">
            <a:avLst/>
          </a:prstGeom>
          <a:noFill/>
          <a:ln>
            <a:noFill/>
          </a:ln>
          <a:effectLst/>
        </p:spPr>
        <p:txBody>
          <a:bodyPr wrap="none" anchor="ctr"/>
          <a:lstStyle/>
          <a:p>
            <a:pPr eaLnBrk="1">
              <a:lnSpc>
                <a:spcPct val="93000"/>
              </a:lnSpc>
              <a:buClr>
                <a:srgbClr val="000000"/>
              </a:buClr>
              <a:buSzPct val="100000"/>
              <a:buFont typeface="Times New Roman" panose="02020603050405020304" pitchFamily="18" charset="0"/>
              <a:buNone/>
              <a:defRPr/>
            </a:pPr>
            <a:endParaRPr lang="fr-CA" altLang="fr-FR" sz="2540">
              <a:latin typeface="Comic Sans MS" panose="030F0702030302020204" pitchFamily="66" charset="0"/>
              <a:ea typeface="+mn-ea"/>
              <a:cs typeface="+mn-cs"/>
            </a:endParaRPr>
          </a:p>
        </p:txBody>
      </p:sp>
      <p:sp>
        <p:nvSpPr>
          <p:cNvPr id="3" name="Rectangle 5">
            <a:extLst>
              <a:ext uri="{FF2B5EF4-FFF2-40B4-BE49-F238E27FC236}">
                <a16:creationId xmlns:a16="http://schemas.microsoft.com/office/drawing/2014/main" id="{009DD198-C703-FF4E-8AF2-8A268EC3DDDB}"/>
              </a:ext>
            </a:extLst>
          </p:cNvPr>
          <p:cNvSpPr>
            <a:spLocks noGrp="1" noChangeArrowheads="1"/>
          </p:cNvSpPr>
          <p:nvPr>
            <p:ph type="sldNum"/>
          </p:nvPr>
        </p:nvSpPr>
        <p:spPr bwMode="auto">
          <a:xfrm>
            <a:off x="6456363" y="6354763"/>
            <a:ext cx="2055812" cy="36195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r" eaLnBrk="1" hangingPunct="1">
              <a:buSzPct val="100000"/>
              <a:tabLst>
                <a:tab pos="406400" algn="l"/>
                <a:tab pos="814388" algn="l"/>
                <a:tab pos="1222375" algn="l"/>
                <a:tab pos="1628775" algn="l"/>
                <a:tab pos="2036763" algn="l"/>
              </a:tabLst>
              <a:defRPr sz="1000">
                <a:solidFill>
                  <a:srgbClr val="8B8B8B"/>
                </a:solidFill>
                <a:latin typeface="Calibri" panose="020F0502020204030204" pitchFamily="34" charset="0"/>
                <a:ea typeface="+mn-ea"/>
                <a:cs typeface="DejaVu Sans" charset="0"/>
              </a:defRPr>
            </a:lvl1pPr>
          </a:lstStyle>
          <a:p>
            <a:pPr>
              <a:defRPr/>
            </a:pPr>
            <a:fld id="{10B2D90D-888A-604E-AA2A-6121F5C8D7E7}" type="slidenum">
              <a:rPr lang="en-CA" altLang="fr-FR"/>
              <a:pPr>
                <a:defRPr/>
              </a:pPr>
              <a:t>‹#›</a:t>
            </a:fld>
            <a:endParaRPr lang="en-CA" altLang="fr-FR"/>
          </a:p>
        </p:txBody>
      </p:sp>
    </p:spTree>
  </p:cSld>
  <p:clrMap bg1="lt1" tx1="dk1" bg2="lt2" tx2="dk2" accent1="accent1" accent2="accent2" accent3="accent3" accent4="accent4" accent5="accent5" accent6="accent6" hlink="hlink" folHlink="folHlink"/>
  <p:sldLayoutIdLst>
    <p:sldLayoutId id="2147509607" r:id="rId1"/>
    <p:sldLayoutId id="2147509608" r:id="rId2"/>
    <p:sldLayoutId id="2147509609" r:id="rId3"/>
    <p:sldLayoutId id="2147509610" r:id="rId4"/>
    <p:sldLayoutId id="2147509611" r:id="rId5"/>
    <p:sldLayoutId id="2147509612" r:id="rId6"/>
    <p:sldLayoutId id="2147509613" r:id="rId7"/>
    <p:sldLayoutId id="2147509614" r:id="rId8"/>
    <p:sldLayoutId id="2147509615" r:id="rId9"/>
    <p:sldLayoutId id="2147509616" r:id="rId10"/>
    <p:sldLayoutId id="2147509617" r:id="rId11"/>
  </p:sldLayoutIdLst>
  <p:hf sldNum="0" hdr="0" ftr="0"/>
  <p:txStyles>
    <p:titleStyle>
      <a:lvl1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Noto Sans CJK SC Regular"/>
          <a:cs typeface="+mj-cs"/>
        </a:defRPr>
      </a:lvl1pPr>
      <a:lvl2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2pPr>
      <a:lvl3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3pPr>
      <a:lvl4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4pPr>
      <a:lvl5pPr algn="l" defTabSz="406400" rtl="0" eaLnBrk="0" fontAlgn="base" hangingPunct="0">
        <a:lnSpc>
          <a:spcPct val="98000"/>
        </a:lnSpc>
        <a:spcBef>
          <a:spcPct val="0"/>
        </a:spcBef>
        <a:spcAft>
          <a:spcPct val="0"/>
        </a:spcAft>
        <a:buClr>
          <a:srgbClr val="000000"/>
        </a:buClr>
        <a:buSzPct val="100000"/>
        <a:buFont typeface="Times New Roman" panose="02020603050405020304" pitchFamily="18" charset="0"/>
        <a:defRPr sz="1400">
          <a:solidFill>
            <a:srgbClr val="000000"/>
          </a:solidFill>
          <a:latin typeface="Calibri" panose="020F0502020204030204" pitchFamily="34" charset="0"/>
          <a:ea typeface="Noto Sans CJK SC Regular"/>
          <a:cs typeface="Noto Sans CJK SC Regular" charset="0"/>
        </a:defRPr>
      </a:lvl5pPr>
      <a:lvl6pPr marL="2280994"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6pPr>
      <a:lvl7pPr marL="2695720"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7pPr>
      <a:lvl8pPr marL="3110446"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8pPr>
      <a:lvl9pPr marL="3525172" indent="-207363" algn="l" defTabSz="407526" rtl="0" fontAlgn="base">
        <a:lnSpc>
          <a:spcPct val="98000"/>
        </a:lnSpc>
        <a:spcBef>
          <a:spcPct val="0"/>
        </a:spcBef>
        <a:spcAft>
          <a:spcPct val="0"/>
        </a:spcAft>
        <a:buClr>
          <a:srgbClr val="000000"/>
        </a:buClr>
        <a:buSzPct val="100000"/>
        <a:buFont typeface="Times New Roman" panose="02020603050405020304" pitchFamily="18" charset="0"/>
        <a:defRPr sz="1451">
          <a:solidFill>
            <a:srgbClr val="000000"/>
          </a:solidFill>
          <a:latin typeface="Calibri" panose="020F0502020204030204" pitchFamily="34" charset="0"/>
          <a:cs typeface="Noto Sans CJK SC Regular" charset="0"/>
        </a:defRPr>
      </a:lvl9pPr>
    </p:titleStyle>
    <p:bodyStyle>
      <a:lvl1pPr marL="309563" indent="-309563" algn="l" defTabSz="406400" rtl="0" eaLnBrk="0" fontAlgn="base" hangingPunct="0">
        <a:lnSpc>
          <a:spcPct val="88000"/>
        </a:lnSpc>
        <a:spcBef>
          <a:spcPts val="1063"/>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a:cs typeface="+mn-cs"/>
        </a:defRPr>
      </a:lvl1pPr>
      <a:lvl2pPr marL="673100" indent="-258763" algn="l" defTabSz="406400" rtl="0" eaLnBrk="0" fontAlgn="base" hangingPunct="0">
        <a:lnSpc>
          <a:spcPct val="88000"/>
        </a:lnSpc>
        <a:spcBef>
          <a:spcPts val="850"/>
        </a:spcBef>
        <a:spcAft>
          <a:spcPct val="0"/>
        </a:spcAft>
        <a:buClr>
          <a:srgbClr val="000000"/>
        </a:buClr>
        <a:buSzPct val="100000"/>
        <a:buFont typeface="Times New Roman" panose="02020603050405020304" pitchFamily="18" charset="0"/>
        <a:defRPr sz="1500" kern="1200">
          <a:solidFill>
            <a:srgbClr val="000000"/>
          </a:solidFill>
          <a:latin typeface="+mn-lt"/>
          <a:ea typeface="Noto Sans CJK SC Regular"/>
          <a:cs typeface="+mn-cs"/>
        </a:defRPr>
      </a:lvl2pPr>
      <a:lvl3pPr marL="1036638" indent="-206375" algn="l" defTabSz="406400" rtl="0" eaLnBrk="0" fontAlgn="base" hangingPunct="0">
        <a:lnSpc>
          <a:spcPct val="88000"/>
        </a:lnSpc>
        <a:spcBef>
          <a:spcPts val="638"/>
        </a:spcBef>
        <a:spcAft>
          <a:spcPct val="0"/>
        </a:spcAft>
        <a:buClr>
          <a:srgbClr val="000000"/>
        </a:buClr>
        <a:buSzPct val="100000"/>
        <a:buFont typeface="Times New Roman" panose="02020603050405020304" pitchFamily="18" charset="0"/>
        <a:defRPr sz="1300" kern="1200">
          <a:solidFill>
            <a:srgbClr val="000000"/>
          </a:solidFill>
          <a:latin typeface="+mn-lt"/>
          <a:ea typeface="Noto Sans CJK SC Regular"/>
          <a:cs typeface="+mn-cs"/>
        </a:defRPr>
      </a:lvl3pPr>
      <a:lvl4pPr marL="1450975" indent="-206375" algn="l" defTabSz="406400" rtl="0" eaLnBrk="0" fontAlgn="base" hangingPunct="0">
        <a:lnSpc>
          <a:spcPct val="88000"/>
        </a:lnSpc>
        <a:spcBef>
          <a:spcPts val="425"/>
        </a:spcBef>
        <a:spcAft>
          <a:spcPct val="0"/>
        </a:spcAft>
        <a:buClr>
          <a:srgbClr val="000000"/>
        </a:buClr>
        <a:buSzPct val="100000"/>
        <a:buFont typeface="Times New Roman" panose="02020603050405020304" pitchFamily="18" charset="0"/>
        <a:defRPr sz="1300" kern="1200">
          <a:solidFill>
            <a:srgbClr val="000000"/>
          </a:solidFill>
          <a:latin typeface="+mn-lt"/>
          <a:ea typeface="Noto Sans CJK SC Regular"/>
          <a:cs typeface="+mn-cs"/>
        </a:defRPr>
      </a:lvl4pPr>
      <a:lvl5pPr marL="1865313" indent="-206375" algn="l" defTabSz="406400" rtl="0" eaLnBrk="0" fontAlgn="base" hangingPunct="0">
        <a:lnSpc>
          <a:spcPct val="88000"/>
        </a:lnSpc>
        <a:spcBef>
          <a:spcPts val="213"/>
        </a:spcBef>
        <a:spcAft>
          <a:spcPct val="0"/>
        </a:spcAft>
        <a:buClr>
          <a:srgbClr val="000000"/>
        </a:buClr>
        <a:buSzPct val="100000"/>
        <a:buFont typeface="Times New Roman" panose="02020603050405020304" pitchFamily="18" charset="0"/>
        <a:defRPr sz="1500" kern="1200">
          <a:solidFill>
            <a:srgbClr val="000000"/>
          </a:solidFill>
          <a:latin typeface="+mn-lt"/>
          <a:ea typeface="Noto Sans CJK SC Regular"/>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40B9C017-2AF4-BB4C-A679-7408105D324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20483" name="Text Placeholder 2">
            <a:extLst>
              <a:ext uri="{FF2B5EF4-FFF2-40B4-BE49-F238E27FC236}">
                <a16:creationId xmlns:a16="http://schemas.microsoft.com/office/drawing/2014/main" id="{181A6230-BE70-3743-BB02-C2ECA58AA213}"/>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8A1A3194-3E99-6A4B-95C7-C6C981FF59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Comic Sans MS" panose="030F0702030302020204" pitchFamily="66" charset="0"/>
                <a:ea typeface="+mn-ea"/>
                <a:cs typeface="+mn-cs"/>
              </a:defRPr>
            </a:lvl1pPr>
          </a:lstStyle>
          <a:p>
            <a:pPr>
              <a:defRPr/>
            </a:pPr>
            <a:fld id="{6AD0DA4E-90BE-4F4C-B31C-97832AD38F83}" type="datetimeFigureOut">
              <a:rPr lang="en-US"/>
              <a:pPr>
                <a:defRPr/>
              </a:pPr>
              <a:t>4/28/23</a:t>
            </a:fld>
            <a:endParaRPr lang="en-US"/>
          </a:p>
        </p:txBody>
      </p:sp>
      <p:sp>
        <p:nvSpPr>
          <p:cNvPr id="5" name="Footer Placeholder 4">
            <a:extLst>
              <a:ext uri="{FF2B5EF4-FFF2-40B4-BE49-F238E27FC236}">
                <a16:creationId xmlns:a16="http://schemas.microsoft.com/office/drawing/2014/main" id="{FDA6785F-371F-5B41-BD46-CF6F51EB736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anose="030F0702030302020204" pitchFamily="66"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C975B6F-B8A3-394C-81F3-DB21F3A4EAE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Comic Sans MS" panose="030F0702030302020204" pitchFamily="66" charset="0"/>
                <a:ea typeface="+mn-ea"/>
                <a:cs typeface="+mn-cs"/>
              </a:defRPr>
            </a:lvl1pPr>
          </a:lstStyle>
          <a:p>
            <a:pPr>
              <a:defRPr/>
            </a:pPr>
            <a:fld id="{51DE2E2F-7B65-584A-8090-946D28ACBD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29" r:id="rId1"/>
    <p:sldLayoutId id="2147509930" r:id="rId2"/>
    <p:sldLayoutId id="2147509931" r:id="rId3"/>
    <p:sldLayoutId id="2147509932" r:id="rId4"/>
    <p:sldLayoutId id="2147509933" r:id="rId5"/>
    <p:sldLayoutId id="2147509934" r:id="rId6"/>
    <p:sldLayoutId id="2147509935" r:id="rId7"/>
    <p:sldLayoutId id="2147509936" r:id="rId8"/>
    <p:sldLayoutId id="2147509937" r:id="rId9"/>
    <p:sldLayoutId id="2147509938" r:id="rId10"/>
    <p:sldLayoutId id="21475099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893C4F3-91B8-2B4E-BCD7-ECB664B432AB}"/>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21507" name="Rectangle 3">
            <a:extLst>
              <a:ext uri="{FF2B5EF4-FFF2-40B4-BE49-F238E27FC236}">
                <a16:creationId xmlns:a16="http://schemas.microsoft.com/office/drawing/2014/main" id="{5B446FBF-F3EE-7844-9F18-6032C2DCF21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796" r:id="rId1"/>
    <p:sldLayoutId id="2147509797" r:id="rId2"/>
    <p:sldLayoutId id="2147509798" r:id="rId3"/>
    <p:sldLayoutId id="2147509799" r:id="rId4"/>
    <p:sldLayoutId id="2147509800" r:id="rId5"/>
    <p:sldLayoutId id="2147509801" r:id="rId6"/>
    <p:sldLayoutId id="2147509802" r:id="rId7"/>
    <p:sldLayoutId id="2147509803" r:id="rId8"/>
    <p:sldLayoutId id="2147509804" r:id="rId9"/>
    <p:sldLayoutId id="2147509805" r:id="rId10"/>
    <p:sldLayoutId id="2147509806" r:id="rId11"/>
    <p:sldLayoutId id="2147509807" r:id="rId12"/>
    <p:sldLayoutId id="2147509808"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A2365D2-F8C2-454F-911A-03135FB76879}"/>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23555" name="Rectangle 3">
            <a:extLst>
              <a:ext uri="{FF2B5EF4-FFF2-40B4-BE49-F238E27FC236}">
                <a16:creationId xmlns:a16="http://schemas.microsoft.com/office/drawing/2014/main" id="{FDF2C7EB-6E5D-0C49-B75D-1A86D14F53E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822" r:id="rId1"/>
    <p:sldLayoutId id="2147509823" r:id="rId2"/>
    <p:sldLayoutId id="2147509824" r:id="rId3"/>
    <p:sldLayoutId id="2147509825" r:id="rId4"/>
    <p:sldLayoutId id="2147509826" r:id="rId5"/>
    <p:sldLayoutId id="2147509827" r:id="rId6"/>
    <p:sldLayoutId id="2147509828" r:id="rId7"/>
    <p:sldLayoutId id="2147509829" r:id="rId8"/>
    <p:sldLayoutId id="2147509830" r:id="rId9"/>
    <p:sldLayoutId id="2147509831" r:id="rId10"/>
    <p:sldLayoutId id="2147509832" r:id="rId11"/>
    <p:sldLayoutId id="2147509833" r:id="rId12"/>
    <p:sldLayoutId id="2147509834"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09E3F93-2DB3-024A-AC1A-0A81B48F271C}"/>
              </a:ext>
            </a:extLst>
          </p:cNvPr>
          <p:cNvSpPr>
            <a:spLocks noGrp="1" noChangeArrowheads="1"/>
          </p:cNvSpPr>
          <p:nvPr>
            <p:ph type="title"/>
          </p:nvPr>
        </p:nvSpPr>
        <p:spPr bwMode="auto">
          <a:xfrm>
            <a:off x="457200" y="250825"/>
            <a:ext cx="8229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fr-FR"/>
              <a:t>Cliquez pour modifier le style du titre</a:t>
            </a:r>
          </a:p>
        </p:txBody>
      </p:sp>
      <p:sp>
        <p:nvSpPr>
          <p:cNvPr id="24579" name="Rectangle 3">
            <a:extLst>
              <a:ext uri="{FF2B5EF4-FFF2-40B4-BE49-F238E27FC236}">
                <a16:creationId xmlns:a16="http://schemas.microsoft.com/office/drawing/2014/main" id="{E5371B45-381F-A348-8020-52F410FCA28A}"/>
              </a:ext>
            </a:extLst>
          </p:cNvPr>
          <p:cNvSpPr>
            <a:spLocks noGrp="1" noChangeArrowheads="1"/>
          </p:cNvSpPr>
          <p:nvPr>
            <p:ph type="body" idx="1"/>
          </p:nvPr>
        </p:nvSpPr>
        <p:spPr bwMode="auto">
          <a:xfrm>
            <a:off x="457200" y="1258888"/>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fr-FR"/>
              <a:t>Cliquez pour modifier les styles du texte du masque</a:t>
            </a:r>
          </a:p>
          <a:p>
            <a:pPr lvl="1"/>
            <a:r>
              <a:rPr lang="fr-CA" altLang="fr-FR"/>
              <a:t>Deuxième niveau</a:t>
            </a:r>
          </a:p>
          <a:p>
            <a:pPr lvl="2"/>
            <a:r>
              <a:rPr lang="fr-CA" altLang="fr-FR"/>
              <a:t>Troisième niveau</a:t>
            </a:r>
          </a:p>
          <a:p>
            <a:pPr lvl="3"/>
            <a:r>
              <a:rPr lang="fr-CA" altLang="fr-FR"/>
              <a:t>Quatrième niveau</a:t>
            </a:r>
          </a:p>
          <a:p>
            <a:pPr lvl="4"/>
            <a:r>
              <a:rPr lang="fr-CA" altLang="fr-FR"/>
              <a:t>Cinquième niveau</a:t>
            </a:r>
          </a:p>
        </p:txBody>
      </p:sp>
    </p:spTree>
  </p:cSld>
  <p:clrMap bg1="lt1" tx1="dk1" bg2="lt2" tx2="dk2" accent1="accent1" accent2="accent2" accent3="accent3" accent4="accent4" accent5="accent5" accent6="accent6" hlink="hlink" folHlink="folHlink"/>
  <p:sldLayoutIdLst>
    <p:sldLayoutId id="2147509940" r:id="rId1"/>
    <p:sldLayoutId id="2147509835" r:id="rId2"/>
    <p:sldLayoutId id="2147509836" r:id="rId3"/>
    <p:sldLayoutId id="2147509837" r:id="rId4"/>
    <p:sldLayoutId id="2147509838" r:id="rId5"/>
    <p:sldLayoutId id="2147509839" r:id="rId6"/>
    <p:sldLayoutId id="2147509840" r:id="rId7"/>
    <p:sldLayoutId id="2147509841" r:id="rId8"/>
    <p:sldLayoutId id="2147509842" r:id="rId9"/>
    <p:sldLayoutId id="2147509843" r:id="rId10"/>
    <p:sldLayoutId id="2147509844" r:id="rId11"/>
  </p:sldLayoutIdLst>
  <p:txStyles>
    <p:titleStyle>
      <a:lvl1pPr algn="l" rtl="0" eaLnBrk="0" fontAlgn="base" hangingPunct="0">
        <a:spcBef>
          <a:spcPct val="0"/>
        </a:spcBef>
        <a:spcAft>
          <a:spcPct val="0"/>
        </a:spcAft>
        <a:defRPr sz="2800" b="1">
          <a:solidFill>
            <a:srgbClr val="006666"/>
          </a:solidFill>
          <a:latin typeface="+mj-lt"/>
          <a:ea typeface="+mj-ea"/>
          <a:cs typeface="+mj-cs"/>
        </a:defRPr>
      </a:lvl1pPr>
      <a:lvl2pPr algn="l" rtl="0" eaLnBrk="0" fontAlgn="base" hangingPunct="0">
        <a:spcBef>
          <a:spcPct val="0"/>
        </a:spcBef>
        <a:spcAft>
          <a:spcPct val="0"/>
        </a:spcAft>
        <a:defRPr sz="2800" b="1">
          <a:solidFill>
            <a:srgbClr val="006666"/>
          </a:solidFill>
          <a:latin typeface="Arial Narrow" pitchFamily="34" charset="0"/>
        </a:defRPr>
      </a:lvl2pPr>
      <a:lvl3pPr algn="l" rtl="0" eaLnBrk="0" fontAlgn="base" hangingPunct="0">
        <a:spcBef>
          <a:spcPct val="0"/>
        </a:spcBef>
        <a:spcAft>
          <a:spcPct val="0"/>
        </a:spcAft>
        <a:defRPr sz="2800" b="1">
          <a:solidFill>
            <a:srgbClr val="006666"/>
          </a:solidFill>
          <a:latin typeface="Arial Narrow" pitchFamily="34" charset="0"/>
        </a:defRPr>
      </a:lvl3pPr>
      <a:lvl4pPr algn="l" rtl="0" eaLnBrk="0" fontAlgn="base" hangingPunct="0">
        <a:spcBef>
          <a:spcPct val="0"/>
        </a:spcBef>
        <a:spcAft>
          <a:spcPct val="0"/>
        </a:spcAft>
        <a:defRPr sz="2800" b="1">
          <a:solidFill>
            <a:srgbClr val="006666"/>
          </a:solidFill>
          <a:latin typeface="Arial Narrow" pitchFamily="34" charset="0"/>
        </a:defRPr>
      </a:lvl4pPr>
      <a:lvl5pPr algn="l" rtl="0" eaLnBrk="0" fontAlgn="base" hangingPunct="0">
        <a:spcBef>
          <a:spcPct val="0"/>
        </a:spcBef>
        <a:spcAft>
          <a:spcPct val="0"/>
        </a:spcAft>
        <a:defRPr sz="2800" b="1">
          <a:solidFill>
            <a:srgbClr val="006666"/>
          </a:solidFill>
          <a:latin typeface="Arial Narrow" pitchFamily="34" charset="0"/>
        </a:defRPr>
      </a:lvl5pPr>
      <a:lvl6pPr marL="457200" algn="l" rtl="0" fontAlgn="base">
        <a:spcBef>
          <a:spcPct val="0"/>
        </a:spcBef>
        <a:spcAft>
          <a:spcPct val="0"/>
        </a:spcAft>
        <a:defRPr sz="2800" b="1">
          <a:solidFill>
            <a:srgbClr val="006666"/>
          </a:solidFill>
          <a:latin typeface="Arial Narrow" pitchFamily="34" charset="0"/>
        </a:defRPr>
      </a:lvl6pPr>
      <a:lvl7pPr marL="914400" algn="l" rtl="0" fontAlgn="base">
        <a:spcBef>
          <a:spcPct val="0"/>
        </a:spcBef>
        <a:spcAft>
          <a:spcPct val="0"/>
        </a:spcAft>
        <a:defRPr sz="2800" b="1">
          <a:solidFill>
            <a:srgbClr val="006666"/>
          </a:solidFill>
          <a:latin typeface="Arial Narrow" pitchFamily="34" charset="0"/>
        </a:defRPr>
      </a:lvl7pPr>
      <a:lvl8pPr marL="1371600" algn="l" rtl="0" fontAlgn="base">
        <a:spcBef>
          <a:spcPct val="0"/>
        </a:spcBef>
        <a:spcAft>
          <a:spcPct val="0"/>
        </a:spcAft>
        <a:defRPr sz="2800" b="1">
          <a:solidFill>
            <a:srgbClr val="006666"/>
          </a:solidFill>
          <a:latin typeface="Arial Narrow" pitchFamily="34" charset="0"/>
        </a:defRPr>
      </a:lvl8pPr>
      <a:lvl9pPr marL="1828800" algn="l" rtl="0" fontAlgn="base">
        <a:spcBef>
          <a:spcPct val="0"/>
        </a:spcBef>
        <a:spcAft>
          <a:spcPct val="0"/>
        </a:spcAft>
        <a:defRPr sz="2800" b="1">
          <a:solidFill>
            <a:srgbClr val="006666"/>
          </a:solidFill>
          <a:latin typeface="Arial Narrow"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Google Shape;51;p13">
            <a:extLst>
              <a:ext uri="{FF2B5EF4-FFF2-40B4-BE49-F238E27FC236}">
                <a16:creationId xmlns:a16="http://schemas.microsoft.com/office/drawing/2014/main" id="{53330D24-129F-3748-99F3-7D804C1564C4}"/>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fr-FR" altLang="fr-FR">
              <a:sym typeface="Arial" panose="020B0604020202020204" pitchFamily="34" charset="0"/>
            </a:endParaRPr>
          </a:p>
        </p:txBody>
      </p:sp>
      <p:sp>
        <p:nvSpPr>
          <p:cNvPr id="25603" name="Google Shape;52;p13">
            <a:extLst>
              <a:ext uri="{FF2B5EF4-FFF2-40B4-BE49-F238E27FC236}">
                <a16:creationId xmlns:a16="http://schemas.microsoft.com/office/drawing/2014/main" id="{530A77E2-250D-7542-9B58-70B6F8DE0DE7}"/>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53" name="Google Shape;53;p13">
            <a:extLst>
              <a:ext uri="{FF2B5EF4-FFF2-40B4-BE49-F238E27FC236}">
                <a16:creationId xmlns:a16="http://schemas.microsoft.com/office/drawing/2014/main" id="{3ABC1DDD-1CEA-904E-B97A-80878BF984DC}"/>
              </a:ext>
            </a:extLst>
          </p:cNvPr>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54" name="Google Shape;54;p13">
            <a:extLst>
              <a:ext uri="{FF2B5EF4-FFF2-40B4-BE49-F238E27FC236}">
                <a16:creationId xmlns:a16="http://schemas.microsoft.com/office/drawing/2014/main" id="{39488A31-8A65-FA47-BAE6-8E462FCC61DE}"/>
              </a:ext>
            </a:extLst>
          </p:cNvPr>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55" name="Google Shape;55;p13">
            <a:extLst>
              <a:ext uri="{FF2B5EF4-FFF2-40B4-BE49-F238E27FC236}">
                <a16:creationId xmlns:a16="http://schemas.microsoft.com/office/drawing/2014/main" id="{8E125C05-DC2F-6547-AAF2-E96624F3E953}"/>
              </a:ext>
            </a:extLst>
          </p:cNvPr>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defRPr/>
            </a:pPr>
            <a:fld id="{67158B77-2E8E-1140-8E85-906909B6E545}" type="slidenum">
              <a:rPr lang="fr-CA"/>
              <a:pPr>
                <a:defRPr/>
              </a:pPr>
              <a:t>‹#›</a:t>
            </a:fld>
            <a:endParaRPr lang="fr-CA"/>
          </a:p>
        </p:txBody>
      </p:sp>
    </p:spTree>
  </p:cSld>
  <p:clrMap bg1="lt1" tx1="dk1" bg2="dk2" tx2="lt2" accent1="accent1" accent2="accent2" accent3="accent3" accent4="accent4" accent5="accent5" accent6="accent6" hlink="hlink" folHlink="folHlink"/>
  <p:sldLayoutIdLst>
    <p:sldLayoutId id="2147509845" r:id="rId1"/>
    <p:sldLayoutId id="2147509846" r:id="rId2"/>
    <p:sldLayoutId id="2147509847" r:id="rId3"/>
    <p:sldLayoutId id="2147509848" r:id="rId4"/>
    <p:sldLayoutId id="2147509849" r:id="rId5"/>
    <p:sldLayoutId id="2147509850" r:id="rId6"/>
    <p:sldLayoutId id="2147509851" r:id="rId7"/>
    <p:sldLayoutId id="2147509852" r:id="rId8"/>
    <p:sldLayoutId id="2147509853" r:id="rId9"/>
    <p:sldLayoutId id="2147509854" r:id="rId10"/>
    <p:sldLayoutId id="214750985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Google Shape;51;p13">
            <a:extLst>
              <a:ext uri="{FF2B5EF4-FFF2-40B4-BE49-F238E27FC236}">
                <a16:creationId xmlns:a16="http://schemas.microsoft.com/office/drawing/2014/main" id="{BF46BC16-2A1F-0140-BD65-CE4CF70A84B1}"/>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fr-FR" altLang="fr-FR">
              <a:sym typeface="Arial" panose="020B0604020202020204" pitchFamily="34" charset="0"/>
            </a:endParaRPr>
          </a:p>
        </p:txBody>
      </p:sp>
      <p:sp>
        <p:nvSpPr>
          <p:cNvPr id="26627" name="Google Shape;52;p13">
            <a:extLst>
              <a:ext uri="{FF2B5EF4-FFF2-40B4-BE49-F238E27FC236}">
                <a16:creationId xmlns:a16="http://schemas.microsoft.com/office/drawing/2014/main" id="{04311540-C69D-3C4B-83EC-4B8E30943501}"/>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53" name="Google Shape;53;p13">
            <a:extLst>
              <a:ext uri="{FF2B5EF4-FFF2-40B4-BE49-F238E27FC236}">
                <a16:creationId xmlns:a16="http://schemas.microsoft.com/office/drawing/2014/main" id="{0525E28F-FE2C-5A4D-BE99-497E25E7B4DE}"/>
              </a:ext>
            </a:extLst>
          </p:cNvPr>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54" name="Google Shape;54;p13">
            <a:extLst>
              <a:ext uri="{FF2B5EF4-FFF2-40B4-BE49-F238E27FC236}">
                <a16:creationId xmlns:a16="http://schemas.microsoft.com/office/drawing/2014/main" id="{20F64F97-A3D2-CC4B-8839-2DA134CFB458}"/>
              </a:ext>
            </a:extLst>
          </p:cNvPr>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55" name="Google Shape;55;p13">
            <a:extLst>
              <a:ext uri="{FF2B5EF4-FFF2-40B4-BE49-F238E27FC236}">
                <a16:creationId xmlns:a16="http://schemas.microsoft.com/office/drawing/2014/main" id="{B5FC3E46-1EA8-E646-AEA3-87A547DCA617}"/>
              </a:ext>
            </a:extLst>
          </p:cNvPr>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EDBB0FC0-C258-6B4B-8690-967626355FBF}" type="slidenum">
              <a:rPr lang="fr-CA"/>
              <a:pPr>
                <a:defRPr/>
              </a:pPr>
              <a:t>‹#›</a:t>
            </a:fld>
            <a:endParaRPr lang="fr-CA"/>
          </a:p>
        </p:txBody>
      </p:sp>
    </p:spTree>
  </p:cSld>
  <p:clrMap bg1="lt1" tx1="dk1" bg2="dk2" tx2="lt2" accent1="accent1" accent2="accent2" accent3="accent3" accent4="accent4" accent5="accent5" accent6="accent6" hlink="hlink" folHlink="folHlink"/>
  <p:sldLayoutIdLst>
    <p:sldLayoutId id="2147509856" r:id="rId1"/>
    <p:sldLayoutId id="2147509857" r:id="rId2"/>
    <p:sldLayoutId id="2147509858" r:id="rId3"/>
    <p:sldLayoutId id="2147509859" r:id="rId4"/>
    <p:sldLayoutId id="2147509860" r:id="rId5"/>
    <p:sldLayoutId id="2147509861" r:id="rId6"/>
    <p:sldLayoutId id="2147509862" r:id="rId7"/>
    <p:sldLayoutId id="2147509863" r:id="rId8"/>
    <p:sldLayoutId id="2147509864" r:id="rId9"/>
    <p:sldLayoutId id="2147509941"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A8BB28A-4D84-9E42-B162-188358AC7E81}"/>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27651" name="Rectangle 3">
            <a:extLst>
              <a:ext uri="{FF2B5EF4-FFF2-40B4-BE49-F238E27FC236}">
                <a16:creationId xmlns:a16="http://schemas.microsoft.com/office/drawing/2014/main" id="{B78BBA2F-94ED-5D4A-95DD-7D27AE7139A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865" r:id="rId1"/>
    <p:sldLayoutId id="2147509866" r:id="rId2"/>
    <p:sldLayoutId id="2147509867" r:id="rId3"/>
    <p:sldLayoutId id="2147509868" r:id="rId4"/>
    <p:sldLayoutId id="2147509869" r:id="rId5"/>
    <p:sldLayoutId id="2147509870" r:id="rId6"/>
    <p:sldLayoutId id="2147509871" r:id="rId7"/>
    <p:sldLayoutId id="2147509872" r:id="rId8"/>
    <p:sldLayoutId id="2147509873" r:id="rId9"/>
    <p:sldLayoutId id="2147509874" r:id="rId10"/>
    <p:sldLayoutId id="2147509875" r:id="rId11"/>
    <p:sldLayoutId id="2147509876" r:id="rId12"/>
    <p:sldLayoutId id="2147509877"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Google Shape;10;p1">
            <a:extLst>
              <a:ext uri="{FF2B5EF4-FFF2-40B4-BE49-F238E27FC236}">
                <a16:creationId xmlns:a16="http://schemas.microsoft.com/office/drawing/2014/main" id="{CA71FC9D-024E-C246-AE94-B52B73EE0D5C}"/>
              </a:ext>
            </a:extLst>
          </p:cNvPr>
          <p:cNvSpPr/>
          <p:nvPr/>
        </p:nvSpPr>
        <p:spPr>
          <a:xfrm>
            <a:off x="8845550" y="0"/>
            <a:ext cx="263525" cy="6858000"/>
          </a:xfrm>
          <a:prstGeom prst="rect">
            <a:avLst/>
          </a:prstGeom>
          <a:solidFill>
            <a:schemeClr val="lt1"/>
          </a:solidFill>
          <a:ln>
            <a:noFill/>
          </a:ln>
        </p:spPr>
        <p:txBody>
          <a:bodyPr spcFirstLastPara="1" lIns="68569" tIns="34275" rIns="68569" bIns="34275" anchor="ctr"/>
          <a:lstStyle/>
          <a:p>
            <a:pPr algn="ctr">
              <a:spcBef>
                <a:spcPts val="0"/>
              </a:spcBef>
              <a:spcAft>
                <a:spcPts val="0"/>
              </a:spcAft>
              <a:defRPr/>
            </a:pPr>
            <a:endParaRPr sz="1350" b="0">
              <a:solidFill>
                <a:schemeClr val="lt1"/>
              </a:solidFill>
              <a:latin typeface="Calibri"/>
              <a:ea typeface="Calibri"/>
              <a:cs typeface="Calibri"/>
              <a:sym typeface="Calibri"/>
            </a:endParaRPr>
          </a:p>
        </p:txBody>
      </p:sp>
      <p:sp>
        <p:nvSpPr>
          <p:cNvPr id="11" name="Google Shape;11;p1">
            <a:extLst>
              <a:ext uri="{FF2B5EF4-FFF2-40B4-BE49-F238E27FC236}">
                <a16:creationId xmlns:a16="http://schemas.microsoft.com/office/drawing/2014/main" id="{D3D1AFFC-9D7B-9C4A-8793-693B080B47E3}"/>
              </a:ext>
            </a:extLst>
          </p:cNvPr>
          <p:cNvSpPr/>
          <p:nvPr/>
        </p:nvSpPr>
        <p:spPr>
          <a:xfrm>
            <a:off x="8883650" y="6249988"/>
            <a:ext cx="173038" cy="460375"/>
          </a:xfrm>
          <a:prstGeom prst="roundRect">
            <a:avLst>
              <a:gd name="adj" fmla="val 7366"/>
            </a:avLst>
          </a:prstGeom>
          <a:solidFill>
            <a:schemeClr val="accent1"/>
          </a:solidFill>
          <a:ln>
            <a:noFill/>
          </a:ln>
        </p:spPr>
        <p:txBody>
          <a:bodyPr spcFirstLastPara="1" lIns="68569" tIns="34275" rIns="68569" bIns="34275" anchor="ctr"/>
          <a:lstStyle/>
          <a:p>
            <a:pPr algn="ctr">
              <a:spcBef>
                <a:spcPts val="0"/>
              </a:spcBef>
              <a:spcAft>
                <a:spcPts val="0"/>
              </a:spcAft>
              <a:defRPr/>
            </a:pPr>
            <a:endParaRPr sz="1350" b="0">
              <a:solidFill>
                <a:schemeClr val="lt1"/>
              </a:solidFill>
              <a:latin typeface="Calibri"/>
              <a:ea typeface="Calibri"/>
              <a:cs typeface="Calibri"/>
              <a:sym typeface="Calibri"/>
            </a:endParaRPr>
          </a:p>
        </p:txBody>
      </p:sp>
      <p:sp>
        <p:nvSpPr>
          <p:cNvPr id="12" name="Google Shape;12;p1">
            <a:extLst>
              <a:ext uri="{FF2B5EF4-FFF2-40B4-BE49-F238E27FC236}">
                <a16:creationId xmlns:a16="http://schemas.microsoft.com/office/drawing/2014/main" id="{7EBE1A70-FD55-744B-924E-7D31065908AF}"/>
              </a:ext>
            </a:extLst>
          </p:cNvPr>
          <p:cNvSpPr/>
          <p:nvPr/>
        </p:nvSpPr>
        <p:spPr>
          <a:xfrm rot="5400000">
            <a:off x="5697538" y="3411537"/>
            <a:ext cx="6858000" cy="34925"/>
          </a:xfrm>
          <a:prstGeom prst="rect">
            <a:avLst/>
          </a:prstGeom>
          <a:solidFill>
            <a:schemeClr val="lt1"/>
          </a:solidFill>
          <a:ln>
            <a:noFill/>
          </a:ln>
        </p:spPr>
        <p:txBody>
          <a:bodyPr spcFirstLastPara="1" lIns="68569" tIns="34275" rIns="68569" bIns="34275" anchor="ctr"/>
          <a:lstStyle/>
          <a:p>
            <a:pPr algn="ctr">
              <a:spcBef>
                <a:spcPts val="0"/>
              </a:spcBef>
              <a:spcAft>
                <a:spcPts val="0"/>
              </a:spcAft>
              <a:defRPr/>
            </a:pPr>
            <a:endParaRPr sz="1350" b="0">
              <a:solidFill>
                <a:schemeClr val="lt1"/>
              </a:solidFill>
              <a:latin typeface="Calibri"/>
              <a:ea typeface="Calibri"/>
              <a:cs typeface="Calibri"/>
              <a:sym typeface="Calibri"/>
            </a:endParaRPr>
          </a:p>
        </p:txBody>
      </p:sp>
      <p:sp>
        <p:nvSpPr>
          <p:cNvPr id="13" name="Google Shape;13;p1">
            <a:extLst>
              <a:ext uri="{FF2B5EF4-FFF2-40B4-BE49-F238E27FC236}">
                <a16:creationId xmlns:a16="http://schemas.microsoft.com/office/drawing/2014/main" id="{84B365A9-C07E-5648-B875-4AF4E889A384}"/>
              </a:ext>
            </a:extLst>
          </p:cNvPr>
          <p:cNvSpPr/>
          <p:nvPr/>
        </p:nvSpPr>
        <p:spPr>
          <a:xfrm rot="5400000">
            <a:off x="5664201" y="3411537"/>
            <a:ext cx="6858000" cy="34925"/>
          </a:xfrm>
          <a:prstGeom prst="rect">
            <a:avLst/>
          </a:prstGeom>
          <a:gradFill>
            <a:gsLst>
              <a:gs pos="0">
                <a:srgbClr val="F2F2F2">
                  <a:alpha val="0"/>
                </a:srgbClr>
              </a:gs>
              <a:gs pos="100000">
                <a:srgbClr val="A5A5A5"/>
              </a:gs>
            </a:gsLst>
            <a:lin ang="16200000" scaled="0"/>
          </a:gradFill>
          <a:ln>
            <a:noFill/>
          </a:ln>
        </p:spPr>
        <p:txBody>
          <a:bodyPr spcFirstLastPara="1" lIns="68569" tIns="34275" rIns="68569" bIns="34275" anchor="ctr"/>
          <a:lstStyle/>
          <a:p>
            <a:pPr algn="ctr">
              <a:spcBef>
                <a:spcPts val="0"/>
              </a:spcBef>
              <a:spcAft>
                <a:spcPts val="0"/>
              </a:spcAft>
              <a:defRPr/>
            </a:pPr>
            <a:endParaRPr sz="1350" b="0">
              <a:solidFill>
                <a:schemeClr val="lt1"/>
              </a:solidFill>
              <a:latin typeface="Calibri"/>
              <a:ea typeface="Calibri"/>
              <a:cs typeface="Calibri"/>
              <a:sym typeface="Calibri"/>
            </a:endParaRPr>
          </a:p>
        </p:txBody>
      </p:sp>
      <p:sp>
        <p:nvSpPr>
          <p:cNvPr id="28678" name="Google Shape;14;p1">
            <a:extLst>
              <a:ext uri="{FF2B5EF4-FFF2-40B4-BE49-F238E27FC236}">
                <a16:creationId xmlns:a16="http://schemas.microsoft.com/office/drawing/2014/main" id="{69D80452-2209-674E-A2EA-970BD91E6FCF}"/>
              </a:ext>
            </a:extLst>
          </p:cNvPr>
          <p:cNvSpPr txBox="1">
            <a:spLocks noGrp="1" noChangeArrowheads="1"/>
          </p:cNvSpPr>
          <p:nvPr>
            <p:ph type="title"/>
          </p:nvPr>
        </p:nvSpPr>
        <p:spPr bwMode="auto">
          <a:xfrm>
            <a:off x="323850" y="431800"/>
            <a:ext cx="8496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fr-FR" altLang="fr-FR">
              <a:sym typeface="Arial" panose="020B0604020202020204" pitchFamily="34" charset="0"/>
            </a:endParaRPr>
          </a:p>
        </p:txBody>
      </p:sp>
      <p:sp>
        <p:nvSpPr>
          <p:cNvPr id="28679" name="Google Shape;15;p1">
            <a:extLst>
              <a:ext uri="{FF2B5EF4-FFF2-40B4-BE49-F238E27FC236}">
                <a16:creationId xmlns:a16="http://schemas.microsoft.com/office/drawing/2014/main" id="{462405E2-D39F-3345-877A-E2A121C154A6}"/>
              </a:ext>
            </a:extLst>
          </p:cNvPr>
          <p:cNvSpPr txBox="1">
            <a:spLocks noGrp="1" noChangeArrowheads="1"/>
          </p:cNvSpPr>
          <p:nvPr>
            <p:ph type="body" idx="1"/>
          </p:nvPr>
        </p:nvSpPr>
        <p:spPr bwMode="auto">
          <a:xfrm>
            <a:off x="323850" y="1511300"/>
            <a:ext cx="84963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fr-FR" altLang="fr-FR">
              <a:sym typeface="Arial" panose="020B0604020202020204" pitchFamily="34" charset="0"/>
            </a:endParaRPr>
          </a:p>
        </p:txBody>
      </p:sp>
      <p:sp>
        <p:nvSpPr>
          <p:cNvPr id="16" name="Google Shape;16;p1">
            <a:extLst>
              <a:ext uri="{FF2B5EF4-FFF2-40B4-BE49-F238E27FC236}">
                <a16:creationId xmlns:a16="http://schemas.microsoft.com/office/drawing/2014/main" id="{7DE45978-1B6C-9844-83DF-3DE4E4B7BCE9}"/>
              </a:ext>
            </a:extLst>
          </p:cNvPr>
          <p:cNvSpPr txBox="1">
            <a:spLocks noGrp="1"/>
          </p:cNvSpPr>
          <p:nvPr>
            <p:ph type="ftr" idx="11"/>
          </p:nvPr>
        </p:nvSpPr>
        <p:spPr>
          <a:xfrm>
            <a:off x="323850" y="6361113"/>
            <a:ext cx="4113213" cy="201612"/>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900" b="0" i="0" u="none" strike="noStrike" cap="none">
                <a:solidFill>
                  <a:srgbClr val="3F3F3F"/>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endParaRPr/>
          </a:p>
        </p:txBody>
      </p:sp>
      <p:sp>
        <p:nvSpPr>
          <p:cNvPr id="17" name="Google Shape;17;p1">
            <a:extLst>
              <a:ext uri="{FF2B5EF4-FFF2-40B4-BE49-F238E27FC236}">
                <a16:creationId xmlns:a16="http://schemas.microsoft.com/office/drawing/2014/main" id="{30219F49-342F-8845-9878-2C11331EC446}"/>
              </a:ext>
            </a:extLst>
          </p:cNvPr>
          <p:cNvSpPr>
            <a:spLocks noGrp="1"/>
          </p:cNvSpPr>
          <p:nvPr>
            <p:ph type="sldNum" idx="12"/>
          </p:nvPr>
        </p:nvSpPr>
        <p:spPr>
          <a:xfrm>
            <a:off x="8796338" y="6276975"/>
            <a:ext cx="347662" cy="400050"/>
          </a:xfrm>
          <a:prstGeom prst="roundRect">
            <a:avLst>
              <a:gd name="adj" fmla="val 9526"/>
            </a:avLst>
          </a:prstGeom>
          <a:gradFill>
            <a:gsLst>
              <a:gs pos="0">
                <a:srgbClr val="3F3F3F"/>
              </a:gs>
              <a:gs pos="20000">
                <a:srgbClr val="3F3F3F"/>
              </a:gs>
              <a:gs pos="82000">
                <a:schemeClr val="dk1"/>
              </a:gs>
              <a:gs pos="100000">
                <a:schemeClr val="dk1"/>
              </a:gs>
            </a:gsLst>
            <a:lin ang="3000000" scaled="0"/>
          </a:grad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spcAft>
                <a:spcPts val="0"/>
              </a:spcAft>
              <a:buNone/>
              <a:defRPr sz="900" b="0" i="1" u="none" strike="noStrike" cap="none">
                <a:solidFill>
                  <a:schemeClr val="lt1"/>
                </a:solidFill>
                <a:latin typeface="Times New Roman"/>
                <a:ea typeface="Times New Roman"/>
                <a:cs typeface="Times New Roman"/>
                <a:sym typeface="Times New Roman"/>
              </a:defRPr>
            </a:lvl1pPr>
            <a:lvl2pPr marL="0" marR="0" lvl="1" indent="0" algn="ctr" rtl="0">
              <a:spcBef>
                <a:spcPts val="0"/>
              </a:spcBef>
              <a:buNone/>
              <a:defRPr sz="900" b="0" i="1" u="none" strike="noStrike" cap="none">
                <a:solidFill>
                  <a:schemeClr val="lt1"/>
                </a:solidFill>
                <a:latin typeface="Times New Roman"/>
                <a:ea typeface="Times New Roman"/>
                <a:cs typeface="Times New Roman"/>
                <a:sym typeface="Times New Roman"/>
              </a:defRPr>
            </a:lvl2pPr>
            <a:lvl3pPr marL="0" marR="0" lvl="2" indent="0" algn="ctr" rtl="0">
              <a:spcBef>
                <a:spcPts val="0"/>
              </a:spcBef>
              <a:buNone/>
              <a:defRPr sz="900" b="0" i="1" u="none" strike="noStrike" cap="none">
                <a:solidFill>
                  <a:schemeClr val="lt1"/>
                </a:solidFill>
                <a:latin typeface="Times New Roman"/>
                <a:ea typeface="Times New Roman"/>
                <a:cs typeface="Times New Roman"/>
                <a:sym typeface="Times New Roman"/>
              </a:defRPr>
            </a:lvl3pPr>
            <a:lvl4pPr marL="0" marR="0" lvl="3" indent="0" algn="ctr" rtl="0">
              <a:spcBef>
                <a:spcPts val="0"/>
              </a:spcBef>
              <a:buNone/>
              <a:defRPr sz="900" b="0" i="1" u="none" strike="noStrike" cap="none">
                <a:solidFill>
                  <a:schemeClr val="lt1"/>
                </a:solidFill>
                <a:latin typeface="Times New Roman"/>
                <a:ea typeface="Times New Roman"/>
                <a:cs typeface="Times New Roman"/>
                <a:sym typeface="Times New Roman"/>
              </a:defRPr>
            </a:lvl4pPr>
            <a:lvl5pPr marL="0" marR="0" lvl="4" indent="0" algn="ctr" rtl="0">
              <a:spcBef>
                <a:spcPts val="0"/>
              </a:spcBef>
              <a:buNone/>
              <a:defRPr sz="900" b="0" i="1" u="none" strike="noStrike" cap="none">
                <a:solidFill>
                  <a:schemeClr val="lt1"/>
                </a:solidFill>
                <a:latin typeface="Times New Roman"/>
                <a:ea typeface="Times New Roman"/>
                <a:cs typeface="Times New Roman"/>
                <a:sym typeface="Times New Roman"/>
              </a:defRPr>
            </a:lvl5pPr>
            <a:lvl6pPr marL="0" marR="0" lvl="5" indent="0" algn="ctr" rtl="0">
              <a:spcBef>
                <a:spcPts val="0"/>
              </a:spcBef>
              <a:buNone/>
              <a:defRPr sz="900" b="0" i="1" u="none" strike="noStrike" cap="none">
                <a:solidFill>
                  <a:schemeClr val="lt1"/>
                </a:solidFill>
                <a:latin typeface="Times New Roman"/>
                <a:ea typeface="Times New Roman"/>
                <a:cs typeface="Times New Roman"/>
                <a:sym typeface="Times New Roman"/>
              </a:defRPr>
            </a:lvl6pPr>
            <a:lvl7pPr marL="0" marR="0" lvl="6" indent="0" algn="ctr" rtl="0">
              <a:spcBef>
                <a:spcPts val="0"/>
              </a:spcBef>
              <a:buNone/>
              <a:defRPr sz="900" b="0" i="1" u="none" strike="noStrike" cap="none">
                <a:solidFill>
                  <a:schemeClr val="lt1"/>
                </a:solidFill>
                <a:latin typeface="Times New Roman"/>
                <a:ea typeface="Times New Roman"/>
                <a:cs typeface="Times New Roman"/>
                <a:sym typeface="Times New Roman"/>
              </a:defRPr>
            </a:lvl7pPr>
            <a:lvl8pPr marL="0" marR="0" lvl="7" indent="0" algn="ctr" rtl="0">
              <a:spcBef>
                <a:spcPts val="0"/>
              </a:spcBef>
              <a:buNone/>
              <a:defRPr sz="900" b="0" i="1" u="none" strike="noStrike" cap="none">
                <a:solidFill>
                  <a:schemeClr val="lt1"/>
                </a:solidFill>
                <a:latin typeface="Times New Roman"/>
                <a:ea typeface="Times New Roman"/>
                <a:cs typeface="Times New Roman"/>
                <a:sym typeface="Times New Roman"/>
              </a:defRPr>
            </a:lvl8pPr>
            <a:lvl9pPr marL="0" marR="0" lvl="8" indent="0" algn="ctr" rtl="0">
              <a:spcBef>
                <a:spcPts val="0"/>
              </a:spcBef>
              <a:buNone/>
              <a:defRPr sz="900" b="0" i="1" u="none" strike="noStrike" cap="none">
                <a:solidFill>
                  <a:schemeClr val="lt1"/>
                </a:solidFill>
                <a:latin typeface="Times New Roman"/>
                <a:ea typeface="Times New Roman"/>
                <a:cs typeface="Times New Roman"/>
                <a:sym typeface="Times New Roman"/>
              </a:defRPr>
            </a:lvl9pPr>
          </a:lstStyle>
          <a:p>
            <a:pPr>
              <a:defRPr/>
            </a:pPr>
            <a:fld id="{4B058C58-E7B8-1C4D-A9BD-59B996C6367F}" type="slidenum">
              <a:rPr lang="fr-CA"/>
              <a:pPr>
                <a:defRPr/>
              </a:pPr>
              <a:t>‹#›</a:t>
            </a:fld>
            <a:endParaRPr lang="fr-CA"/>
          </a:p>
        </p:txBody>
      </p:sp>
    </p:spTree>
  </p:cSld>
  <p:clrMap bg1="lt1" tx1="dk1" bg2="dk2" tx2="lt2" accent1="accent1" accent2="accent2" accent3="accent3" accent4="accent4" accent5="accent5" accent6="accent6" hlink="hlink" folHlink="folHlink"/>
  <p:sldLayoutIdLst>
    <p:sldLayoutId id="2147509942" r:id="rId1"/>
    <p:sldLayoutId id="2147509878" r:id="rId2"/>
    <p:sldLayoutId id="2147509879" r:id="rId3"/>
    <p:sldLayoutId id="2147509943" r:id="rId4"/>
    <p:sldLayoutId id="2147509880" r:id="rId5"/>
    <p:sldLayoutId id="2147509881" r:id="rId6"/>
    <p:sldLayoutId id="2147509882" r:id="rId7"/>
    <p:sldLayoutId id="2147509944" r:id="rId8"/>
    <p:sldLayoutId id="2147509883" r:id="rId9"/>
    <p:sldLayoutId id="2147509884" r:id="rId10"/>
    <p:sldLayoutId id="2147509885" r:id="rId11"/>
    <p:sldLayoutId id="2147509886" r:id="rId12"/>
    <p:sldLayoutId id="2147509887" r:id="rId13"/>
    <p:sldLayoutId id="2147509945" r:id="rId14"/>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elplatzhalter 1">
            <a:extLst>
              <a:ext uri="{FF2B5EF4-FFF2-40B4-BE49-F238E27FC236}">
                <a16:creationId xmlns:a16="http://schemas.microsoft.com/office/drawing/2014/main" id="{69939F19-2E17-8049-B62A-D520A76E36E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fr-FR"/>
              <a:t>Titelmasterformat durch Klicken bearbeiten</a:t>
            </a:r>
          </a:p>
        </p:txBody>
      </p:sp>
      <p:sp>
        <p:nvSpPr>
          <p:cNvPr id="29699" name="Textplatzhalter 2">
            <a:extLst>
              <a:ext uri="{FF2B5EF4-FFF2-40B4-BE49-F238E27FC236}">
                <a16:creationId xmlns:a16="http://schemas.microsoft.com/office/drawing/2014/main" id="{D9690D8D-24BA-3942-8325-2F86B293C48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fr-FR"/>
              <a:t>Textmasterformat bearbeiten</a:t>
            </a:r>
          </a:p>
          <a:p>
            <a:pPr lvl="1"/>
            <a:r>
              <a:rPr lang="de-DE" altLang="fr-FR"/>
              <a:t>Zweite Ebene</a:t>
            </a:r>
          </a:p>
          <a:p>
            <a:pPr lvl="2"/>
            <a:r>
              <a:rPr lang="de-DE" altLang="fr-FR"/>
              <a:t>Dritte Ebene</a:t>
            </a:r>
          </a:p>
          <a:p>
            <a:pPr lvl="3"/>
            <a:r>
              <a:rPr lang="de-DE" altLang="fr-FR"/>
              <a:t>Vierte Ebene</a:t>
            </a:r>
          </a:p>
          <a:p>
            <a:pPr lvl="4"/>
            <a:r>
              <a:rPr lang="de-DE" altLang="fr-FR"/>
              <a:t>Fünfte Ebene</a:t>
            </a:r>
          </a:p>
        </p:txBody>
      </p:sp>
      <p:sp>
        <p:nvSpPr>
          <p:cNvPr id="4" name="Datumsplatzhalter 3">
            <a:extLst>
              <a:ext uri="{FF2B5EF4-FFF2-40B4-BE49-F238E27FC236}">
                <a16:creationId xmlns:a16="http://schemas.microsoft.com/office/drawing/2014/main" id="{9F6B01A3-3B4C-834C-8031-E2B3C452200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chemeClr val="tx1">
                    <a:tint val="75000"/>
                  </a:schemeClr>
                </a:solidFill>
                <a:latin typeface="Comic Sans MS" panose="030F0702030302020204" pitchFamily="66" charset="0"/>
                <a:ea typeface="+mn-ea"/>
                <a:cs typeface="+mn-cs"/>
              </a:defRPr>
            </a:lvl1pPr>
          </a:lstStyle>
          <a:p>
            <a:pPr>
              <a:defRPr/>
            </a:pPr>
            <a:fld id="{5424F90B-E445-411D-8B84-4CB7EBE60048}" type="datetime1">
              <a:rPr lang="de-DE"/>
              <a:pPr>
                <a:defRPr/>
              </a:pPr>
              <a:t>28.04.23</a:t>
            </a:fld>
            <a:endParaRPr lang="de-DE"/>
          </a:p>
        </p:txBody>
      </p:sp>
      <p:sp>
        <p:nvSpPr>
          <p:cNvPr id="5" name="Fußzeilenplatzhalter 4">
            <a:extLst>
              <a:ext uri="{FF2B5EF4-FFF2-40B4-BE49-F238E27FC236}">
                <a16:creationId xmlns:a16="http://schemas.microsoft.com/office/drawing/2014/main" id="{9259460C-557A-604C-84B8-00DE988A2ED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Comic Sans MS" panose="030F0702030302020204" pitchFamily="66" charset="0"/>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182C33F2-32DE-C643-BD51-204D1A55179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Comic Sans MS" panose="030F0702030302020204" pitchFamily="66" charset="0"/>
                <a:ea typeface="+mn-ea"/>
                <a:cs typeface="+mn-cs"/>
              </a:defRPr>
            </a:lvl1pPr>
          </a:lstStyle>
          <a:p>
            <a:pPr>
              <a:defRPr/>
            </a:pPr>
            <a:fld id="{2E171BD8-CF23-824B-943E-D722E8C226AF}"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509888" r:id="rId1"/>
    <p:sldLayoutId id="2147509946" r:id="rId2"/>
    <p:sldLayoutId id="2147509889" r:id="rId3"/>
    <p:sldLayoutId id="2147509890" r:id="rId4"/>
    <p:sldLayoutId id="2147509891" r:id="rId5"/>
    <p:sldLayoutId id="2147509892" r:id="rId6"/>
    <p:sldLayoutId id="2147509893" r:id="rId7"/>
    <p:sldLayoutId id="2147509894" r:id="rId8"/>
    <p:sldLayoutId id="2147509895" r:id="rId9"/>
    <p:sldLayoutId id="2147509896" r:id="rId10"/>
    <p:sldLayoutId id="2147509897" r:id="rId11"/>
  </p:sldLayoutIdLst>
  <p:hf hdr="0" ftr="0" dt="0"/>
  <p:txStyles>
    <p:titleStyle>
      <a:lvl1pPr algn="ctr" defTabSz="760413" rtl="0" eaLnBrk="0" fontAlgn="base" hangingPunct="0">
        <a:spcBef>
          <a:spcPct val="0"/>
        </a:spcBef>
        <a:spcAft>
          <a:spcPct val="0"/>
        </a:spcAft>
        <a:defRPr sz="3600" kern="1200">
          <a:solidFill>
            <a:schemeClr val="tx1"/>
          </a:solidFill>
          <a:latin typeface="+mj-lt"/>
          <a:ea typeface="+mj-ea"/>
          <a:cs typeface="+mj-cs"/>
        </a:defRPr>
      </a:lvl1pPr>
      <a:lvl2pPr algn="ctr" defTabSz="760413" rtl="0" eaLnBrk="0" fontAlgn="base" hangingPunct="0">
        <a:spcBef>
          <a:spcPct val="0"/>
        </a:spcBef>
        <a:spcAft>
          <a:spcPct val="0"/>
        </a:spcAft>
        <a:defRPr sz="3600">
          <a:solidFill>
            <a:schemeClr val="tx1"/>
          </a:solidFill>
          <a:latin typeface="Calibri" panose="020F0502020204030204" pitchFamily="34" charset="0"/>
        </a:defRPr>
      </a:lvl2pPr>
      <a:lvl3pPr algn="ctr" defTabSz="760413" rtl="0" eaLnBrk="0" fontAlgn="base" hangingPunct="0">
        <a:spcBef>
          <a:spcPct val="0"/>
        </a:spcBef>
        <a:spcAft>
          <a:spcPct val="0"/>
        </a:spcAft>
        <a:defRPr sz="3600">
          <a:solidFill>
            <a:schemeClr val="tx1"/>
          </a:solidFill>
          <a:latin typeface="Calibri" panose="020F0502020204030204" pitchFamily="34" charset="0"/>
        </a:defRPr>
      </a:lvl3pPr>
      <a:lvl4pPr algn="ctr" defTabSz="760413" rtl="0" eaLnBrk="0" fontAlgn="base" hangingPunct="0">
        <a:spcBef>
          <a:spcPct val="0"/>
        </a:spcBef>
        <a:spcAft>
          <a:spcPct val="0"/>
        </a:spcAft>
        <a:defRPr sz="3600">
          <a:solidFill>
            <a:schemeClr val="tx1"/>
          </a:solidFill>
          <a:latin typeface="Calibri" panose="020F0502020204030204" pitchFamily="34" charset="0"/>
        </a:defRPr>
      </a:lvl4pPr>
      <a:lvl5pPr algn="ctr" defTabSz="760413" rtl="0" eaLnBrk="0" fontAlgn="base" hangingPunct="0">
        <a:spcBef>
          <a:spcPct val="0"/>
        </a:spcBef>
        <a:spcAft>
          <a:spcPct val="0"/>
        </a:spcAft>
        <a:defRPr sz="3600">
          <a:solidFill>
            <a:schemeClr val="tx1"/>
          </a:solidFill>
          <a:latin typeface="Calibri" panose="020F0502020204030204" pitchFamily="34" charset="0"/>
        </a:defRPr>
      </a:lvl5pPr>
      <a:lvl6pPr marL="342900" algn="ctr" defTabSz="760810" rtl="0" fontAlgn="base">
        <a:spcBef>
          <a:spcPct val="0"/>
        </a:spcBef>
        <a:spcAft>
          <a:spcPct val="0"/>
        </a:spcAft>
        <a:defRPr sz="3600">
          <a:solidFill>
            <a:schemeClr val="tx1"/>
          </a:solidFill>
          <a:latin typeface="Calibri" panose="020F0502020204030204" pitchFamily="34" charset="0"/>
        </a:defRPr>
      </a:lvl6pPr>
      <a:lvl7pPr marL="685800" algn="ctr" defTabSz="760810" rtl="0" fontAlgn="base">
        <a:spcBef>
          <a:spcPct val="0"/>
        </a:spcBef>
        <a:spcAft>
          <a:spcPct val="0"/>
        </a:spcAft>
        <a:defRPr sz="3600">
          <a:solidFill>
            <a:schemeClr val="tx1"/>
          </a:solidFill>
          <a:latin typeface="Calibri" panose="020F0502020204030204" pitchFamily="34" charset="0"/>
        </a:defRPr>
      </a:lvl7pPr>
      <a:lvl8pPr marL="1028700" algn="ctr" defTabSz="760810" rtl="0" fontAlgn="base">
        <a:spcBef>
          <a:spcPct val="0"/>
        </a:spcBef>
        <a:spcAft>
          <a:spcPct val="0"/>
        </a:spcAft>
        <a:defRPr sz="3600">
          <a:solidFill>
            <a:schemeClr val="tx1"/>
          </a:solidFill>
          <a:latin typeface="Calibri" panose="020F0502020204030204" pitchFamily="34" charset="0"/>
        </a:defRPr>
      </a:lvl8pPr>
      <a:lvl9pPr marL="1371600" algn="ctr" defTabSz="760810" rtl="0" fontAlgn="base">
        <a:spcBef>
          <a:spcPct val="0"/>
        </a:spcBef>
        <a:spcAft>
          <a:spcPct val="0"/>
        </a:spcAft>
        <a:defRPr sz="3600">
          <a:solidFill>
            <a:schemeClr val="tx1"/>
          </a:solidFill>
          <a:latin typeface="Calibri" panose="020F0502020204030204" pitchFamily="34" charset="0"/>
        </a:defRPr>
      </a:lvl9pPr>
    </p:titleStyle>
    <p:bodyStyle>
      <a:lvl1pPr marL="284163" indent="-284163" algn="l" defTabSz="7604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1pPr>
      <a:lvl2pPr marL="617538" indent="-236538" algn="l" defTabSz="76041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2pPr>
      <a:lvl3pPr marL="950913" indent="-188913" algn="l" defTabSz="7604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3pPr>
      <a:lvl4pPr marL="1331913" indent="-188913" algn="l" defTabSz="7604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1712913" indent="-188913" algn="l" defTabSz="760413"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095395"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376"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58"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38" indent="-190490" algn="l" defTabSz="761963"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de-DE"/>
      </a:defPPr>
      <a:lvl1pPr marL="0" algn="l" defTabSz="761963" rtl="0" eaLnBrk="1" latinLnBrk="0" hangingPunct="1">
        <a:defRPr sz="1500" kern="1200">
          <a:solidFill>
            <a:schemeClr val="tx1"/>
          </a:solidFill>
          <a:latin typeface="+mn-lt"/>
          <a:ea typeface="+mn-ea"/>
          <a:cs typeface="+mn-cs"/>
        </a:defRPr>
      </a:lvl1pPr>
      <a:lvl2pPr marL="380981" algn="l" defTabSz="761963" rtl="0" eaLnBrk="1" latinLnBrk="0" hangingPunct="1">
        <a:defRPr sz="1500" kern="1200">
          <a:solidFill>
            <a:schemeClr val="tx1"/>
          </a:solidFill>
          <a:latin typeface="+mn-lt"/>
          <a:ea typeface="+mn-ea"/>
          <a:cs typeface="+mn-cs"/>
        </a:defRPr>
      </a:lvl2pPr>
      <a:lvl3pPr marL="761963" algn="l" defTabSz="761963" rtl="0" eaLnBrk="1" latinLnBrk="0" hangingPunct="1">
        <a:defRPr sz="1500" kern="1200">
          <a:solidFill>
            <a:schemeClr val="tx1"/>
          </a:solidFill>
          <a:latin typeface="+mn-lt"/>
          <a:ea typeface="+mn-ea"/>
          <a:cs typeface="+mn-cs"/>
        </a:defRPr>
      </a:lvl3pPr>
      <a:lvl4pPr marL="1142942" algn="l" defTabSz="761963" rtl="0" eaLnBrk="1" latinLnBrk="0" hangingPunct="1">
        <a:defRPr sz="1500" kern="1200">
          <a:solidFill>
            <a:schemeClr val="tx1"/>
          </a:solidFill>
          <a:latin typeface="+mn-lt"/>
          <a:ea typeface="+mn-ea"/>
          <a:cs typeface="+mn-cs"/>
        </a:defRPr>
      </a:lvl4pPr>
      <a:lvl5pPr marL="1523924" algn="l" defTabSz="761963" rtl="0" eaLnBrk="1" latinLnBrk="0" hangingPunct="1">
        <a:defRPr sz="1500" kern="1200">
          <a:solidFill>
            <a:schemeClr val="tx1"/>
          </a:solidFill>
          <a:latin typeface="+mn-lt"/>
          <a:ea typeface="+mn-ea"/>
          <a:cs typeface="+mn-cs"/>
        </a:defRPr>
      </a:lvl5pPr>
      <a:lvl6pPr marL="1904905" algn="l" defTabSz="761963" rtl="0" eaLnBrk="1" latinLnBrk="0" hangingPunct="1">
        <a:defRPr sz="1500" kern="1200">
          <a:solidFill>
            <a:schemeClr val="tx1"/>
          </a:solidFill>
          <a:latin typeface="+mn-lt"/>
          <a:ea typeface="+mn-ea"/>
          <a:cs typeface="+mn-cs"/>
        </a:defRPr>
      </a:lvl6pPr>
      <a:lvl7pPr marL="2285886" algn="l" defTabSz="761963" rtl="0" eaLnBrk="1" latinLnBrk="0" hangingPunct="1">
        <a:defRPr sz="1500" kern="1200">
          <a:solidFill>
            <a:schemeClr val="tx1"/>
          </a:solidFill>
          <a:latin typeface="+mn-lt"/>
          <a:ea typeface="+mn-ea"/>
          <a:cs typeface="+mn-cs"/>
        </a:defRPr>
      </a:lvl7pPr>
      <a:lvl8pPr marL="2666867" algn="l" defTabSz="761963" rtl="0" eaLnBrk="1" latinLnBrk="0" hangingPunct="1">
        <a:defRPr sz="1500" kern="1200">
          <a:solidFill>
            <a:schemeClr val="tx1"/>
          </a:solidFill>
          <a:latin typeface="+mn-lt"/>
          <a:ea typeface="+mn-ea"/>
          <a:cs typeface="+mn-cs"/>
        </a:defRPr>
      </a:lvl8pPr>
      <a:lvl9pPr marL="3047847" algn="l" defTabSz="761963" rtl="0" eaLnBrk="1" latinLnBrk="0" hangingPunct="1">
        <a:defRPr sz="15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Google Shape;51;p13">
            <a:extLst>
              <a:ext uri="{FF2B5EF4-FFF2-40B4-BE49-F238E27FC236}">
                <a16:creationId xmlns:a16="http://schemas.microsoft.com/office/drawing/2014/main" id="{FC4E30FC-1346-DA48-90F0-C6888C63B5E2}"/>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fr-FR" altLang="fr-FR">
              <a:sym typeface="Arial" panose="020B0604020202020204" pitchFamily="34" charset="0"/>
            </a:endParaRPr>
          </a:p>
        </p:txBody>
      </p:sp>
      <p:sp>
        <p:nvSpPr>
          <p:cNvPr id="30723" name="Google Shape;52;p13">
            <a:extLst>
              <a:ext uri="{FF2B5EF4-FFF2-40B4-BE49-F238E27FC236}">
                <a16:creationId xmlns:a16="http://schemas.microsoft.com/office/drawing/2014/main" id="{4FE201CD-AEC9-6D46-9F73-798364A2952F}"/>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53" name="Google Shape;53;p13">
            <a:extLst>
              <a:ext uri="{FF2B5EF4-FFF2-40B4-BE49-F238E27FC236}">
                <a16:creationId xmlns:a16="http://schemas.microsoft.com/office/drawing/2014/main" id="{0BC6557A-32AF-C743-B4DE-99E804139FF0}"/>
              </a:ext>
            </a:extLst>
          </p:cNvPr>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54" name="Google Shape;54;p13">
            <a:extLst>
              <a:ext uri="{FF2B5EF4-FFF2-40B4-BE49-F238E27FC236}">
                <a16:creationId xmlns:a16="http://schemas.microsoft.com/office/drawing/2014/main" id="{94836726-B0EB-3B44-A586-F282F3012C9E}"/>
              </a:ext>
            </a:extLst>
          </p:cNvPr>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55" name="Google Shape;55;p13">
            <a:extLst>
              <a:ext uri="{FF2B5EF4-FFF2-40B4-BE49-F238E27FC236}">
                <a16:creationId xmlns:a16="http://schemas.microsoft.com/office/drawing/2014/main" id="{F1D10093-0886-2843-A6E6-71424795E5EF}"/>
              </a:ext>
            </a:extLst>
          </p:cNvPr>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B8D72CD2-8127-8048-A02C-E7EDE8ED6F39}" type="slidenum">
              <a:rPr lang="fr-CA"/>
              <a:pPr>
                <a:defRPr/>
              </a:pPr>
              <a:t>‹#›</a:t>
            </a:fld>
            <a:endParaRPr lang="fr-CA"/>
          </a:p>
        </p:txBody>
      </p:sp>
    </p:spTree>
  </p:cSld>
  <p:clrMap bg1="lt1" tx1="dk1" bg2="dk2" tx2="lt2" accent1="accent1" accent2="accent2" accent3="accent3" accent4="accent4" accent5="accent5" accent6="accent6" hlink="hlink" folHlink="folHlink"/>
  <p:sldLayoutIdLst>
    <p:sldLayoutId id="2147509898" r:id="rId1"/>
    <p:sldLayoutId id="2147509899" r:id="rId2"/>
    <p:sldLayoutId id="2147509900" r:id="rId3"/>
    <p:sldLayoutId id="2147509901" r:id="rId4"/>
    <p:sldLayoutId id="2147509902" r:id="rId5"/>
    <p:sldLayoutId id="2147509903" r:id="rId6"/>
    <p:sldLayoutId id="2147509904" r:id="rId7"/>
    <p:sldLayoutId id="2147509905" r:id="rId8"/>
    <p:sldLayoutId id="2147509906" r:id="rId9"/>
    <p:sldLayoutId id="2147509907" r:id="rId10"/>
    <p:sldLayoutId id="2147509908"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15EAE71-7F0E-7645-B49F-1637E718CF19}"/>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3075" name="Rectangle 3">
            <a:extLst>
              <a:ext uri="{FF2B5EF4-FFF2-40B4-BE49-F238E27FC236}">
                <a16:creationId xmlns:a16="http://schemas.microsoft.com/office/drawing/2014/main" id="{7942FD19-F70A-DB4A-94CE-D703B6C24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18" r:id="rId1"/>
    <p:sldLayoutId id="2147509619" r:id="rId2"/>
    <p:sldLayoutId id="2147509620" r:id="rId3"/>
    <p:sldLayoutId id="2147509621" r:id="rId4"/>
    <p:sldLayoutId id="2147509622" r:id="rId5"/>
    <p:sldLayoutId id="2147509623" r:id="rId6"/>
    <p:sldLayoutId id="2147509624" r:id="rId7"/>
    <p:sldLayoutId id="2147509625" r:id="rId8"/>
    <p:sldLayoutId id="2147509626" r:id="rId9"/>
    <p:sldLayoutId id="2147509627" r:id="rId10"/>
    <p:sldLayoutId id="2147509628" r:id="rId11"/>
    <p:sldLayoutId id="2147509629" r:id="rId12"/>
    <p:sldLayoutId id="2147509630"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746" name="Google Shape;10;p22">
            <a:extLst>
              <a:ext uri="{FF2B5EF4-FFF2-40B4-BE49-F238E27FC236}">
                <a16:creationId xmlns:a16="http://schemas.microsoft.com/office/drawing/2014/main" id="{89B3DD77-ABA2-4340-A6BE-20327727D997}"/>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fr-FR" altLang="fr-FR">
              <a:sym typeface="Arial" panose="020B0604020202020204" pitchFamily="34" charset="0"/>
            </a:endParaRPr>
          </a:p>
        </p:txBody>
      </p:sp>
      <p:sp>
        <p:nvSpPr>
          <p:cNvPr id="31747" name="Google Shape;11;p22">
            <a:extLst>
              <a:ext uri="{FF2B5EF4-FFF2-40B4-BE49-F238E27FC236}">
                <a16:creationId xmlns:a16="http://schemas.microsoft.com/office/drawing/2014/main" id="{5AD7DF42-FCB0-2B4B-A03D-F06A17F4714D}"/>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fr-FR" altLang="fr-FR">
              <a:sym typeface="Arial" panose="020B0604020202020204" pitchFamily="34" charset="0"/>
            </a:endParaRPr>
          </a:p>
        </p:txBody>
      </p:sp>
      <p:sp>
        <p:nvSpPr>
          <p:cNvPr id="12" name="Google Shape;12;p22">
            <a:extLst>
              <a:ext uri="{FF2B5EF4-FFF2-40B4-BE49-F238E27FC236}">
                <a16:creationId xmlns:a16="http://schemas.microsoft.com/office/drawing/2014/main" id="{541F0B35-1210-634A-B9CD-CA3938CB69D9}"/>
              </a:ext>
            </a:extLst>
          </p:cNvPr>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Quicksand"/>
                <a:ea typeface="Quicksand"/>
                <a:cs typeface="Quicksand"/>
                <a:sym typeface="Quicksand"/>
              </a:defRPr>
            </a:lvl1pPr>
            <a:lvl2pPr marR="0" lvl="1"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2pPr>
            <a:lvl3pPr marR="0" lvl="2"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3pPr>
            <a:lvl4pPr marR="0" lvl="3"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4pPr>
            <a:lvl5pPr marR="0" lvl="4"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5pPr>
            <a:lvl6pPr marR="0" lvl="5"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6pPr>
            <a:lvl7pPr marR="0" lvl="6"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7pPr>
            <a:lvl8pPr marR="0" lvl="7"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8pPr>
            <a:lvl9pPr marR="0" lvl="8"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9pPr>
          </a:lstStyle>
          <a:p>
            <a:pPr>
              <a:defRPr/>
            </a:pPr>
            <a:endParaRPr/>
          </a:p>
        </p:txBody>
      </p:sp>
      <p:sp>
        <p:nvSpPr>
          <p:cNvPr id="13" name="Google Shape;13;p22">
            <a:extLst>
              <a:ext uri="{FF2B5EF4-FFF2-40B4-BE49-F238E27FC236}">
                <a16:creationId xmlns:a16="http://schemas.microsoft.com/office/drawing/2014/main" id="{44748443-B32B-7A41-BF15-4A8F7536CE78}"/>
              </a:ext>
            </a:extLst>
          </p:cNvPr>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Quicksand"/>
                <a:ea typeface="Quicksand"/>
                <a:cs typeface="Quicksand"/>
                <a:sym typeface="Quicksand"/>
              </a:defRPr>
            </a:lvl1pPr>
            <a:lvl2pPr marR="0" lvl="1"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2pPr>
            <a:lvl3pPr marR="0" lvl="2"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3pPr>
            <a:lvl4pPr marR="0" lvl="3"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4pPr>
            <a:lvl5pPr marR="0" lvl="4"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5pPr>
            <a:lvl6pPr marR="0" lvl="5"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6pPr>
            <a:lvl7pPr marR="0" lvl="6"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7pPr>
            <a:lvl8pPr marR="0" lvl="7"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8pPr>
            <a:lvl9pPr marR="0" lvl="8" algn="l" rtl="0">
              <a:spcBef>
                <a:spcPts val="0"/>
              </a:spcBef>
              <a:spcAft>
                <a:spcPts val="0"/>
              </a:spcAft>
              <a:buSzPts val="1400"/>
              <a:buNone/>
              <a:defRPr sz="1350" b="0" i="0" u="none" strike="noStrike" cap="none">
                <a:solidFill>
                  <a:schemeClr val="dk1"/>
                </a:solidFill>
                <a:latin typeface="Quicksand"/>
                <a:ea typeface="Quicksand"/>
                <a:cs typeface="Quicksand"/>
                <a:sym typeface="Quicksand"/>
              </a:defRPr>
            </a:lvl9pPr>
          </a:lstStyle>
          <a:p>
            <a:pPr>
              <a:defRPr/>
            </a:pPr>
            <a:endParaRPr/>
          </a:p>
        </p:txBody>
      </p:sp>
      <p:sp>
        <p:nvSpPr>
          <p:cNvPr id="14" name="Google Shape;14;p22">
            <a:extLst>
              <a:ext uri="{FF2B5EF4-FFF2-40B4-BE49-F238E27FC236}">
                <a16:creationId xmlns:a16="http://schemas.microsoft.com/office/drawing/2014/main" id="{9E4FFC46-CEBF-114A-8C1B-596B8C1B5BB8}"/>
              </a:ext>
            </a:extLst>
          </p:cNvPr>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Quicksand"/>
                <a:ea typeface="Quicksand"/>
                <a:cs typeface="Quicksand"/>
                <a:sym typeface="Quicksand"/>
              </a:defRPr>
            </a:lvl1pPr>
            <a:lvl2pPr marL="0" marR="0" lvl="1" indent="0" algn="r" rtl="0">
              <a:spcBef>
                <a:spcPts val="0"/>
              </a:spcBef>
              <a:buNone/>
              <a:defRPr sz="900" b="0" i="0" u="none" strike="noStrike" cap="none">
                <a:solidFill>
                  <a:srgbClr val="888888"/>
                </a:solidFill>
                <a:latin typeface="Quicksand"/>
                <a:ea typeface="Quicksand"/>
                <a:cs typeface="Quicksand"/>
                <a:sym typeface="Quicksand"/>
              </a:defRPr>
            </a:lvl2pPr>
            <a:lvl3pPr marL="0" marR="0" lvl="2" indent="0" algn="r" rtl="0">
              <a:spcBef>
                <a:spcPts val="0"/>
              </a:spcBef>
              <a:buNone/>
              <a:defRPr sz="900" b="0" i="0" u="none" strike="noStrike" cap="none">
                <a:solidFill>
                  <a:srgbClr val="888888"/>
                </a:solidFill>
                <a:latin typeface="Quicksand"/>
                <a:ea typeface="Quicksand"/>
                <a:cs typeface="Quicksand"/>
                <a:sym typeface="Quicksand"/>
              </a:defRPr>
            </a:lvl3pPr>
            <a:lvl4pPr marL="0" marR="0" lvl="3" indent="0" algn="r" rtl="0">
              <a:spcBef>
                <a:spcPts val="0"/>
              </a:spcBef>
              <a:buNone/>
              <a:defRPr sz="900" b="0" i="0" u="none" strike="noStrike" cap="none">
                <a:solidFill>
                  <a:srgbClr val="888888"/>
                </a:solidFill>
                <a:latin typeface="Quicksand"/>
                <a:ea typeface="Quicksand"/>
                <a:cs typeface="Quicksand"/>
                <a:sym typeface="Quicksand"/>
              </a:defRPr>
            </a:lvl4pPr>
            <a:lvl5pPr marL="0" marR="0" lvl="4" indent="0" algn="r" rtl="0">
              <a:spcBef>
                <a:spcPts val="0"/>
              </a:spcBef>
              <a:buNone/>
              <a:defRPr sz="900" b="0" i="0" u="none" strike="noStrike" cap="none">
                <a:solidFill>
                  <a:srgbClr val="888888"/>
                </a:solidFill>
                <a:latin typeface="Quicksand"/>
                <a:ea typeface="Quicksand"/>
                <a:cs typeface="Quicksand"/>
                <a:sym typeface="Quicksand"/>
              </a:defRPr>
            </a:lvl5pPr>
            <a:lvl6pPr marL="0" marR="0" lvl="5" indent="0" algn="r" rtl="0">
              <a:spcBef>
                <a:spcPts val="0"/>
              </a:spcBef>
              <a:buNone/>
              <a:defRPr sz="900" b="0" i="0" u="none" strike="noStrike" cap="none">
                <a:solidFill>
                  <a:srgbClr val="888888"/>
                </a:solidFill>
                <a:latin typeface="Quicksand"/>
                <a:ea typeface="Quicksand"/>
                <a:cs typeface="Quicksand"/>
                <a:sym typeface="Quicksand"/>
              </a:defRPr>
            </a:lvl6pPr>
            <a:lvl7pPr marL="0" marR="0" lvl="6" indent="0" algn="r" rtl="0">
              <a:spcBef>
                <a:spcPts val="0"/>
              </a:spcBef>
              <a:buNone/>
              <a:defRPr sz="900" b="0" i="0" u="none" strike="noStrike" cap="none">
                <a:solidFill>
                  <a:srgbClr val="888888"/>
                </a:solidFill>
                <a:latin typeface="Quicksand"/>
                <a:ea typeface="Quicksand"/>
                <a:cs typeface="Quicksand"/>
                <a:sym typeface="Quicksand"/>
              </a:defRPr>
            </a:lvl7pPr>
            <a:lvl8pPr marL="0" marR="0" lvl="7" indent="0" algn="r" rtl="0">
              <a:spcBef>
                <a:spcPts val="0"/>
              </a:spcBef>
              <a:buNone/>
              <a:defRPr sz="900" b="0" i="0" u="none" strike="noStrike" cap="none">
                <a:solidFill>
                  <a:srgbClr val="888888"/>
                </a:solidFill>
                <a:latin typeface="Quicksand"/>
                <a:ea typeface="Quicksand"/>
                <a:cs typeface="Quicksand"/>
                <a:sym typeface="Quicksand"/>
              </a:defRPr>
            </a:lvl8pPr>
            <a:lvl9pPr marL="0" marR="0" lvl="8" indent="0" algn="r" rtl="0">
              <a:spcBef>
                <a:spcPts val="0"/>
              </a:spcBef>
              <a:buNone/>
              <a:defRPr sz="900" b="0" i="0" u="none" strike="noStrike" cap="none">
                <a:solidFill>
                  <a:srgbClr val="888888"/>
                </a:solidFill>
                <a:latin typeface="Quicksand"/>
                <a:ea typeface="Quicksand"/>
                <a:cs typeface="Quicksand"/>
                <a:sym typeface="Quicksand"/>
              </a:defRPr>
            </a:lvl9pPr>
          </a:lstStyle>
          <a:p>
            <a:pPr>
              <a:defRPr/>
            </a:pPr>
            <a:fld id="{8A63C4BF-BE0C-8249-ADFE-D8A585A3CFFC}" type="slidenum">
              <a:rPr lang="fr-CA"/>
              <a:pPr>
                <a:defRPr/>
              </a:pPr>
              <a:t>‹#›</a:t>
            </a:fld>
            <a:endParaRPr lang="fr-CA"/>
          </a:p>
        </p:txBody>
      </p:sp>
    </p:spTree>
  </p:cSld>
  <p:clrMap bg1="lt1" tx1="dk1" bg2="dk2" tx2="lt2" accent1="accent1" accent2="accent2" accent3="accent3" accent4="accent4" accent5="accent5" accent6="accent6" hlink="hlink" folHlink="folHlink"/>
  <p:sldLayoutIdLst>
    <p:sldLayoutId id="2147509909" r:id="rId1"/>
    <p:sldLayoutId id="2147509910" r:id="rId2"/>
    <p:sldLayoutId id="2147509911" r:id="rId3"/>
    <p:sldLayoutId id="2147509912" r:id="rId4"/>
    <p:sldLayoutId id="2147509913" r:id="rId5"/>
    <p:sldLayoutId id="2147509914" r:id="rId6"/>
    <p:sldLayoutId id="2147509915" r:id="rId7"/>
    <p:sldLayoutId id="2147509916" r:id="rId8"/>
    <p:sldLayoutId id="2147509917" r:id="rId9"/>
    <p:sldLayoutId id="2147509918" r:id="rId10"/>
    <p:sldLayoutId id="2147509919" r:id="rId1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143D436-8C9B-B04D-BB44-81060D8ED779}"/>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4099" name="Rectangle 3">
            <a:extLst>
              <a:ext uri="{FF2B5EF4-FFF2-40B4-BE49-F238E27FC236}">
                <a16:creationId xmlns:a16="http://schemas.microsoft.com/office/drawing/2014/main" id="{63F015B8-58C6-3E4B-B653-7D2B1561CB3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31" r:id="rId1"/>
    <p:sldLayoutId id="2147509632" r:id="rId2"/>
    <p:sldLayoutId id="2147509633" r:id="rId3"/>
    <p:sldLayoutId id="2147509634" r:id="rId4"/>
    <p:sldLayoutId id="2147509635" r:id="rId5"/>
    <p:sldLayoutId id="2147509636" r:id="rId6"/>
    <p:sldLayoutId id="2147509637" r:id="rId7"/>
    <p:sldLayoutId id="2147509638" r:id="rId8"/>
    <p:sldLayoutId id="2147509639" r:id="rId9"/>
    <p:sldLayoutId id="2147509640" r:id="rId10"/>
    <p:sldLayoutId id="2147509641" r:id="rId11"/>
    <p:sldLayoutId id="2147509642" r:id="rId12"/>
    <p:sldLayoutId id="2147509643" r:id="rId13"/>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Comic Sans MS" pitchFamily="66" charset="0"/>
        </a:defRPr>
      </a:lvl2pPr>
      <a:lvl3pPr algn="ctr" rtl="0" eaLnBrk="0" fontAlgn="base" hangingPunct="0">
        <a:spcBef>
          <a:spcPct val="0"/>
        </a:spcBef>
        <a:spcAft>
          <a:spcPct val="0"/>
        </a:spcAft>
        <a:defRPr sz="3300">
          <a:solidFill>
            <a:schemeClr val="bg1"/>
          </a:solidFill>
          <a:latin typeface="Comic Sans MS" pitchFamily="66" charset="0"/>
        </a:defRPr>
      </a:lvl3pPr>
      <a:lvl4pPr algn="ctr" rtl="0" eaLnBrk="0" fontAlgn="base" hangingPunct="0">
        <a:spcBef>
          <a:spcPct val="0"/>
        </a:spcBef>
        <a:spcAft>
          <a:spcPct val="0"/>
        </a:spcAft>
        <a:defRPr sz="3300">
          <a:solidFill>
            <a:schemeClr val="bg1"/>
          </a:solidFill>
          <a:latin typeface="Comic Sans MS" pitchFamily="66" charset="0"/>
        </a:defRPr>
      </a:lvl4pPr>
      <a:lvl5pPr algn="ctr" rtl="0" eaLnBrk="0" fontAlgn="base" hangingPunct="0">
        <a:spcBef>
          <a:spcPct val="0"/>
        </a:spcBef>
        <a:spcAft>
          <a:spcPct val="0"/>
        </a:spcAft>
        <a:defRPr sz="3300">
          <a:solidFill>
            <a:schemeClr val="bg1"/>
          </a:solidFill>
          <a:latin typeface="Comic Sans MS" pitchFamily="66" charset="0"/>
        </a:defRPr>
      </a:lvl5pPr>
      <a:lvl6pPr marL="342900" algn="ctr" rtl="0" eaLnBrk="0" fontAlgn="base" hangingPunct="0">
        <a:spcBef>
          <a:spcPct val="0"/>
        </a:spcBef>
        <a:spcAft>
          <a:spcPct val="0"/>
        </a:spcAft>
        <a:defRPr sz="3300">
          <a:solidFill>
            <a:schemeClr val="bg1"/>
          </a:solidFill>
          <a:latin typeface="Comic Sans MS" pitchFamily="66" charset="0"/>
        </a:defRPr>
      </a:lvl6pPr>
      <a:lvl7pPr marL="685800" algn="ctr" rtl="0" eaLnBrk="0" fontAlgn="base" hangingPunct="0">
        <a:spcBef>
          <a:spcPct val="0"/>
        </a:spcBef>
        <a:spcAft>
          <a:spcPct val="0"/>
        </a:spcAft>
        <a:defRPr sz="3300">
          <a:solidFill>
            <a:schemeClr val="bg1"/>
          </a:solidFill>
          <a:latin typeface="Comic Sans MS" pitchFamily="66" charset="0"/>
        </a:defRPr>
      </a:lvl7pPr>
      <a:lvl8pPr marL="1028700" algn="ctr" rtl="0" eaLnBrk="0" fontAlgn="base" hangingPunct="0">
        <a:spcBef>
          <a:spcPct val="0"/>
        </a:spcBef>
        <a:spcAft>
          <a:spcPct val="0"/>
        </a:spcAft>
        <a:defRPr sz="3300">
          <a:solidFill>
            <a:schemeClr val="bg1"/>
          </a:solidFill>
          <a:latin typeface="Comic Sans MS" pitchFamily="66" charset="0"/>
        </a:defRPr>
      </a:lvl8pPr>
      <a:lvl9pPr marL="1371600" algn="ctr" rtl="0" eaLnBrk="0" fontAlgn="base" hangingPunct="0">
        <a:spcBef>
          <a:spcPct val="0"/>
        </a:spcBef>
        <a:spcAft>
          <a:spcPct val="0"/>
        </a:spcAft>
        <a:defRPr sz="3300">
          <a:solidFill>
            <a:schemeClr val="bg1"/>
          </a:solidFill>
          <a:latin typeface="Comic Sans MS" pitchFamily="66"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A677C58-F879-EB4E-AA90-4A8142936B1D}"/>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5123" name="Rectangle 3">
            <a:extLst>
              <a:ext uri="{FF2B5EF4-FFF2-40B4-BE49-F238E27FC236}">
                <a16:creationId xmlns:a16="http://schemas.microsoft.com/office/drawing/2014/main" id="{5171F5F5-058B-7649-802C-310D008FCE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44" r:id="rId1"/>
    <p:sldLayoutId id="2147509645" r:id="rId2"/>
    <p:sldLayoutId id="2147509646" r:id="rId3"/>
    <p:sldLayoutId id="2147509647" r:id="rId4"/>
    <p:sldLayoutId id="2147509648" r:id="rId5"/>
    <p:sldLayoutId id="2147509649" r:id="rId6"/>
    <p:sldLayoutId id="2147509650" r:id="rId7"/>
    <p:sldLayoutId id="2147509651" r:id="rId8"/>
    <p:sldLayoutId id="2147509652" r:id="rId9"/>
    <p:sldLayoutId id="2147509653" r:id="rId10"/>
    <p:sldLayoutId id="2147509654" r:id="rId11"/>
    <p:sldLayoutId id="2147509655" r:id="rId12"/>
    <p:sldLayoutId id="2147509656" r:id="rId13"/>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Comic Sans MS" pitchFamily="66" charset="0"/>
        </a:defRPr>
      </a:lvl2pPr>
      <a:lvl3pPr algn="ctr" rtl="0" eaLnBrk="0" fontAlgn="base" hangingPunct="0">
        <a:spcBef>
          <a:spcPct val="0"/>
        </a:spcBef>
        <a:spcAft>
          <a:spcPct val="0"/>
        </a:spcAft>
        <a:defRPr sz="3300">
          <a:solidFill>
            <a:schemeClr val="bg1"/>
          </a:solidFill>
          <a:latin typeface="Comic Sans MS" pitchFamily="66" charset="0"/>
        </a:defRPr>
      </a:lvl3pPr>
      <a:lvl4pPr algn="ctr" rtl="0" eaLnBrk="0" fontAlgn="base" hangingPunct="0">
        <a:spcBef>
          <a:spcPct val="0"/>
        </a:spcBef>
        <a:spcAft>
          <a:spcPct val="0"/>
        </a:spcAft>
        <a:defRPr sz="3300">
          <a:solidFill>
            <a:schemeClr val="bg1"/>
          </a:solidFill>
          <a:latin typeface="Comic Sans MS" pitchFamily="66" charset="0"/>
        </a:defRPr>
      </a:lvl4pPr>
      <a:lvl5pPr algn="ctr" rtl="0" eaLnBrk="0" fontAlgn="base" hangingPunct="0">
        <a:spcBef>
          <a:spcPct val="0"/>
        </a:spcBef>
        <a:spcAft>
          <a:spcPct val="0"/>
        </a:spcAft>
        <a:defRPr sz="3300">
          <a:solidFill>
            <a:schemeClr val="bg1"/>
          </a:solidFill>
          <a:latin typeface="Comic Sans MS" pitchFamily="66" charset="0"/>
        </a:defRPr>
      </a:lvl5pPr>
      <a:lvl6pPr marL="342900" algn="ctr" rtl="0" eaLnBrk="0" fontAlgn="base" hangingPunct="0">
        <a:spcBef>
          <a:spcPct val="0"/>
        </a:spcBef>
        <a:spcAft>
          <a:spcPct val="0"/>
        </a:spcAft>
        <a:defRPr sz="3300">
          <a:solidFill>
            <a:schemeClr val="bg1"/>
          </a:solidFill>
          <a:latin typeface="Comic Sans MS" pitchFamily="66" charset="0"/>
        </a:defRPr>
      </a:lvl6pPr>
      <a:lvl7pPr marL="685800" algn="ctr" rtl="0" eaLnBrk="0" fontAlgn="base" hangingPunct="0">
        <a:spcBef>
          <a:spcPct val="0"/>
        </a:spcBef>
        <a:spcAft>
          <a:spcPct val="0"/>
        </a:spcAft>
        <a:defRPr sz="3300">
          <a:solidFill>
            <a:schemeClr val="bg1"/>
          </a:solidFill>
          <a:latin typeface="Comic Sans MS" pitchFamily="66" charset="0"/>
        </a:defRPr>
      </a:lvl7pPr>
      <a:lvl8pPr marL="1028700" algn="ctr" rtl="0" eaLnBrk="0" fontAlgn="base" hangingPunct="0">
        <a:spcBef>
          <a:spcPct val="0"/>
        </a:spcBef>
        <a:spcAft>
          <a:spcPct val="0"/>
        </a:spcAft>
        <a:defRPr sz="3300">
          <a:solidFill>
            <a:schemeClr val="bg1"/>
          </a:solidFill>
          <a:latin typeface="Comic Sans MS" pitchFamily="66" charset="0"/>
        </a:defRPr>
      </a:lvl8pPr>
      <a:lvl9pPr marL="1371600" algn="ctr" rtl="0" eaLnBrk="0" fontAlgn="base" hangingPunct="0">
        <a:spcBef>
          <a:spcPct val="0"/>
        </a:spcBef>
        <a:spcAft>
          <a:spcPct val="0"/>
        </a:spcAft>
        <a:defRPr sz="3300">
          <a:solidFill>
            <a:schemeClr val="bg1"/>
          </a:solidFill>
          <a:latin typeface="Comic Sans MS" pitchFamily="66"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0AD6ABB-604C-7940-98FE-C3496E947729}"/>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6147" name="Rectangle 3">
            <a:extLst>
              <a:ext uri="{FF2B5EF4-FFF2-40B4-BE49-F238E27FC236}">
                <a16:creationId xmlns:a16="http://schemas.microsoft.com/office/drawing/2014/main" id="{47F3EB25-54CB-7547-8A8C-CE792FDBC5C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57" r:id="rId1"/>
    <p:sldLayoutId id="2147509658" r:id="rId2"/>
    <p:sldLayoutId id="2147509659" r:id="rId3"/>
    <p:sldLayoutId id="2147509660" r:id="rId4"/>
    <p:sldLayoutId id="2147509661" r:id="rId5"/>
    <p:sldLayoutId id="2147509662" r:id="rId6"/>
    <p:sldLayoutId id="2147509663" r:id="rId7"/>
    <p:sldLayoutId id="2147509664" r:id="rId8"/>
    <p:sldLayoutId id="2147509665" r:id="rId9"/>
    <p:sldLayoutId id="2147509666" r:id="rId10"/>
    <p:sldLayoutId id="2147509667" r:id="rId11"/>
    <p:sldLayoutId id="2147509668" r:id="rId12"/>
    <p:sldLayoutId id="2147509669" r:id="rId13"/>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Comic Sans MS" pitchFamily="66" charset="0"/>
        </a:defRPr>
      </a:lvl2pPr>
      <a:lvl3pPr algn="ctr" rtl="0" eaLnBrk="0" fontAlgn="base" hangingPunct="0">
        <a:spcBef>
          <a:spcPct val="0"/>
        </a:spcBef>
        <a:spcAft>
          <a:spcPct val="0"/>
        </a:spcAft>
        <a:defRPr sz="3300">
          <a:solidFill>
            <a:schemeClr val="bg1"/>
          </a:solidFill>
          <a:latin typeface="Comic Sans MS" pitchFamily="66" charset="0"/>
        </a:defRPr>
      </a:lvl3pPr>
      <a:lvl4pPr algn="ctr" rtl="0" eaLnBrk="0" fontAlgn="base" hangingPunct="0">
        <a:spcBef>
          <a:spcPct val="0"/>
        </a:spcBef>
        <a:spcAft>
          <a:spcPct val="0"/>
        </a:spcAft>
        <a:defRPr sz="3300">
          <a:solidFill>
            <a:schemeClr val="bg1"/>
          </a:solidFill>
          <a:latin typeface="Comic Sans MS" pitchFamily="66" charset="0"/>
        </a:defRPr>
      </a:lvl4pPr>
      <a:lvl5pPr algn="ctr" rtl="0" eaLnBrk="0" fontAlgn="base" hangingPunct="0">
        <a:spcBef>
          <a:spcPct val="0"/>
        </a:spcBef>
        <a:spcAft>
          <a:spcPct val="0"/>
        </a:spcAft>
        <a:defRPr sz="3300">
          <a:solidFill>
            <a:schemeClr val="bg1"/>
          </a:solidFill>
          <a:latin typeface="Comic Sans MS" pitchFamily="66" charset="0"/>
        </a:defRPr>
      </a:lvl5pPr>
      <a:lvl6pPr marL="342900" algn="ctr" rtl="0" eaLnBrk="0" fontAlgn="base" hangingPunct="0">
        <a:spcBef>
          <a:spcPct val="0"/>
        </a:spcBef>
        <a:spcAft>
          <a:spcPct val="0"/>
        </a:spcAft>
        <a:defRPr sz="3300">
          <a:solidFill>
            <a:schemeClr val="bg1"/>
          </a:solidFill>
          <a:latin typeface="Comic Sans MS" pitchFamily="66" charset="0"/>
        </a:defRPr>
      </a:lvl6pPr>
      <a:lvl7pPr marL="685800" algn="ctr" rtl="0" eaLnBrk="0" fontAlgn="base" hangingPunct="0">
        <a:spcBef>
          <a:spcPct val="0"/>
        </a:spcBef>
        <a:spcAft>
          <a:spcPct val="0"/>
        </a:spcAft>
        <a:defRPr sz="3300">
          <a:solidFill>
            <a:schemeClr val="bg1"/>
          </a:solidFill>
          <a:latin typeface="Comic Sans MS" pitchFamily="66" charset="0"/>
        </a:defRPr>
      </a:lvl7pPr>
      <a:lvl8pPr marL="1028700" algn="ctr" rtl="0" eaLnBrk="0" fontAlgn="base" hangingPunct="0">
        <a:spcBef>
          <a:spcPct val="0"/>
        </a:spcBef>
        <a:spcAft>
          <a:spcPct val="0"/>
        </a:spcAft>
        <a:defRPr sz="3300">
          <a:solidFill>
            <a:schemeClr val="bg1"/>
          </a:solidFill>
          <a:latin typeface="Comic Sans MS" pitchFamily="66" charset="0"/>
        </a:defRPr>
      </a:lvl8pPr>
      <a:lvl9pPr marL="1371600" algn="ctr" rtl="0" eaLnBrk="0" fontAlgn="base" hangingPunct="0">
        <a:spcBef>
          <a:spcPct val="0"/>
        </a:spcBef>
        <a:spcAft>
          <a:spcPct val="0"/>
        </a:spcAft>
        <a:defRPr sz="3300">
          <a:solidFill>
            <a:schemeClr val="bg1"/>
          </a:solidFill>
          <a:latin typeface="Comic Sans MS" pitchFamily="66"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eaLnBrk="0" fontAlgn="base" hangingPunct="0">
        <a:spcBef>
          <a:spcPct val="20000"/>
        </a:spcBef>
        <a:spcAft>
          <a:spcPct val="0"/>
        </a:spcAft>
        <a:buChar char="»"/>
        <a:defRPr sz="1500">
          <a:solidFill>
            <a:schemeClr val="bg1"/>
          </a:solidFill>
          <a:latin typeface="+mn-lt"/>
        </a:defRPr>
      </a:lvl6pPr>
      <a:lvl7pPr marL="2228850" indent="-171450" algn="l" rtl="0" eaLnBrk="0" fontAlgn="base" hangingPunct="0">
        <a:spcBef>
          <a:spcPct val="20000"/>
        </a:spcBef>
        <a:spcAft>
          <a:spcPct val="0"/>
        </a:spcAft>
        <a:buChar char="»"/>
        <a:defRPr sz="1500">
          <a:solidFill>
            <a:schemeClr val="bg1"/>
          </a:solidFill>
          <a:latin typeface="+mn-lt"/>
        </a:defRPr>
      </a:lvl7pPr>
      <a:lvl8pPr marL="2571750" indent="-171450" algn="l" rtl="0" eaLnBrk="0" fontAlgn="base" hangingPunct="0">
        <a:spcBef>
          <a:spcPct val="20000"/>
        </a:spcBef>
        <a:spcAft>
          <a:spcPct val="0"/>
        </a:spcAft>
        <a:buChar char="»"/>
        <a:defRPr sz="1500">
          <a:solidFill>
            <a:schemeClr val="bg1"/>
          </a:solidFill>
          <a:latin typeface="+mn-lt"/>
        </a:defRPr>
      </a:lvl8pPr>
      <a:lvl9pPr marL="2914650" indent="-171450" algn="l" rtl="0" eaLnBrk="0" fontAlgn="base" hangingPunct="0">
        <a:spcBef>
          <a:spcPct val="20000"/>
        </a:spcBef>
        <a:spcAft>
          <a:spcPct val="0"/>
        </a:spcAft>
        <a:buChar char="»"/>
        <a:defRPr sz="1500">
          <a:solidFill>
            <a:schemeClr val="bg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99B374C-4037-9546-A0F3-FB7215463E51}"/>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fr-FR"/>
              <a:t>Cliquez pour modifier le style du titre du masque</a:t>
            </a:r>
          </a:p>
        </p:txBody>
      </p:sp>
      <p:sp>
        <p:nvSpPr>
          <p:cNvPr id="7171" name="Rectangle 3">
            <a:extLst>
              <a:ext uri="{FF2B5EF4-FFF2-40B4-BE49-F238E27FC236}">
                <a16:creationId xmlns:a16="http://schemas.microsoft.com/office/drawing/2014/main" id="{BA89AEC6-4398-6041-A84F-A886D58B73E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fr-FR"/>
              <a:t>Cliquez pour modifier les styles du texte du masque</a:t>
            </a:r>
          </a:p>
          <a:p>
            <a:pPr lvl="1"/>
            <a:r>
              <a:rPr lang="en-CA" altLang="fr-FR"/>
              <a:t>Deuxième niveau</a:t>
            </a:r>
          </a:p>
          <a:p>
            <a:pPr lvl="2"/>
            <a:r>
              <a:rPr lang="en-CA" altLang="fr-FR"/>
              <a:t>Troisième niveau</a:t>
            </a:r>
          </a:p>
          <a:p>
            <a:pPr lvl="3"/>
            <a:r>
              <a:rPr lang="en-CA" altLang="fr-FR"/>
              <a:t>Quatrième niveau</a:t>
            </a:r>
          </a:p>
          <a:p>
            <a:pPr lvl="4"/>
            <a:r>
              <a:rPr lang="en-CA" altLang="fr-FR"/>
              <a:t>Cinquième niveau</a:t>
            </a:r>
          </a:p>
        </p:txBody>
      </p:sp>
    </p:spTree>
  </p:cSld>
  <p:clrMap bg1="lt1" tx1="dk1" bg2="lt2" tx2="dk2" accent1="accent1" accent2="accent2" accent3="accent3" accent4="accent4" accent5="accent5" accent6="accent6" hlink="hlink" folHlink="folHlink"/>
  <p:sldLayoutIdLst>
    <p:sldLayoutId id="2147509670" r:id="rId1"/>
    <p:sldLayoutId id="2147509671" r:id="rId2"/>
    <p:sldLayoutId id="2147509672" r:id="rId3"/>
    <p:sldLayoutId id="2147509673" r:id="rId4"/>
    <p:sldLayoutId id="2147509674" r:id="rId5"/>
    <p:sldLayoutId id="2147509675" r:id="rId6"/>
    <p:sldLayoutId id="2147509676" r:id="rId7"/>
    <p:sldLayoutId id="2147509677" r:id="rId8"/>
    <p:sldLayoutId id="2147509678" r:id="rId9"/>
    <p:sldLayoutId id="2147509679" r:id="rId10"/>
    <p:sldLayoutId id="2147509680" r:id="rId11"/>
    <p:sldLayoutId id="2147509681" r:id="rId12"/>
    <p:sldLayoutId id="2147509682" r:id="rId13"/>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ext Placeholder 2">
            <a:extLst>
              <a:ext uri="{FF2B5EF4-FFF2-40B4-BE49-F238E27FC236}">
                <a16:creationId xmlns:a16="http://schemas.microsoft.com/office/drawing/2014/main" id="{375303AD-8297-9941-B8AF-716AD439E7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de-CH" altLang="fr-FR"/>
          </a:p>
        </p:txBody>
      </p:sp>
      <p:sp>
        <p:nvSpPr>
          <p:cNvPr id="8195" name="Title Placeholder 1">
            <a:extLst>
              <a:ext uri="{FF2B5EF4-FFF2-40B4-BE49-F238E27FC236}">
                <a16:creationId xmlns:a16="http://schemas.microsoft.com/office/drawing/2014/main" id="{88C51266-599C-5D40-8ED7-4AF93FB7320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endParaRPr lang="en-CA" altLang="fr-FR"/>
          </a:p>
        </p:txBody>
      </p:sp>
    </p:spTree>
  </p:cSld>
  <p:clrMap bg1="lt1" tx1="dk1" bg2="lt2" tx2="dk2" accent1="accent1" accent2="accent2" accent3="accent3" accent4="accent4" accent5="accent5" accent6="accent6" hlink="hlink" folHlink="folHlink"/>
  <p:sldLayoutIdLst>
    <p:sldLayoutId id="2147509683" r:id="rId1"/>
    <p:sldLayoutId id="2147509920" r:id="rId2"/>
    <p:sldLayoutId id="2147509684" r:id="rId3"/>
    <p:sldLayoutId id="2147509921" r:id="rId4"/>
    <p:sldLayoutId id="2147509685" r:id="rId5"/>
  </p:sldLayoutIdLst>
  <p:hf hdr="0"/>
  <p:txStyles>
    <p:titleStyle>
      <a:lvl1pPr algn="l" rtl="0" eaLnBrk="0" fontAlgn="base" hangingPunct="0">
        <a:spcBef>
          <a:spcPct val="0"/>
        </a:spcBef>
        <a:spcAft>
          <a:spcPct val="0"/>
        </a:spcAft>
        <a:defRPr sz="2700" kern="1200">
          <a:solidFill>
            <a:schemeClr val="tx1"/>
          </a:solidFill>
          <a:latin typeface="+mj-lt"/>
          <a:ea typeface="+mj-ea"/>
          <a:cs typeface="+mj-cs"/>
        </a:defRPr>
      </a:lvl1pPr>
      <a:lvl2pPr algn="l" rtl="0" eaLnBrk="0" fontAlgn="base" hangingPunct="0">
        <a:spcBef>
          <a:spcPct val="0"/>
        </a:spcBef>
        <a:spcAft>
          <a:spcPct val="0"/>
        </a:spcAft>
        <a:defRPr sz="2700">
          <a:solidFill>
            <a:schemeClr val="tx1"/>
          </a:solidFill>
          <a:latin typeface="Gill Sans MT" panose="020B0502020104020203" pitchFamily="34" charset="0"/>
        </a:defRPr>
      </a:lvl2pPr>
      <a:lvl3pPr algn="l" rtl="0" eaLnBrk="0" fontAlgn="base" hangingPunct="0">
        <a:spcBef>
          <a:spcPct val="0"/>
        </a:spcBef>
        <a:spcAft>
          <a:spcPct val="0"/>
        </a:spcAft>
        <a:defRPr sz="2700">
          <a:solidFill>
            <a:schemeClr val="tx1"/>
          </a:solidFill>
          <a:latin typeface="Gill Sans MT" panose="020B0502020104020203" pitchFamily="34" charset="0"/>
        </a:defRPr>
      </a:lvl3pPr>
      <a:lvl4pPr algn="l" rtl="0" eaLnBrk="0" fontAlgn="base" hangingPunct="0">
        <a:spcBef>
          <a:spcPct val="0"/>
        </a:spcBef>
        <a:spcAft>
          <a:spcPct val="0"/>
        </a:spcAft>
        <a:defRPr sz="2700">
          <a:solidFill>
            <a:schemeClr val="tx1"/>
          </a:solidFill>
          <a:latin typeface="Gill Sans MT" panose="020B0502020104020203" pitchFamily="34" charset="0"/>
        </a:defRPr>
      </a:lvl4pPr>
      <a:lvl5pPr algn="l" rtl="0" eaLnBrk="0" fontAlgn="base" hangingPunct="0">
        <a:spcBef>
          <a:spcPct val="0"/>
        </a:spcBef>
        <a:spcAft>
          <a:spcPct val="0"/>
        </a:spcAft>
        <a:defRPr sz="2700">
          <a:solidFill>
            <a:schemeClr val="tx1"/>
          </a:solidFill>
          <a:latin typeface="Gill Sans MT" panose="020B0502020104020203" pitchFamily="34" charset="0"/>
        </a:defRPr>
      </a:lvl5pPr>
      <a:lvl6pPr marL="342900" algn="l" rtl="0" fontAlgn="base">
        <a:spcBef>
          <a:spcPct val="0"/>
        </a:spcBef>
        <a:spcAft>
          <a:spcPct val="0"/>
        </a:spcAft>
        <a:defRPr sz="2700">
          <a:solidFill>
            <a:schemeClr val="tx1"/>
          </a:solidFill>
          <a:latin typeface="Gill Sans MT" panose="020B0502020104020203" pitchFamily="34" charset="0"/>
        </a:defRPr>
      </a:lvl6pPr>
      <a:lvl7pPr marL="685800" algn="l" rtl="0" fontAlgn="base">
        <a:spcBef>
          <a:spcPct val="0"/>
        </a:spcBef>
        <a:spcAft>
          <a:spcPct val="0"/>
        </a:spcAft>
        <a:defRPr sz="2700">
          <a:solidFill>
            <a:schemeClr val="tx1"/>
          </a:solidFill>
          <a:latin typeface="Gill Sans MT" panose="020B0502020104020203" pitchFamily="34" charset="0"/>
        </a:defRPr>
      </a:lvl7pPr>
      <a:lvl8pPr marL="1028700" algn="l" rtl="0" fontAlgn="base">
        <a:spcBef>
          <a:spcPct val="0"/>
        </a:spcBef>
        <a:spcAft>
          <a:spcPct val="0"/>
        </a:spcAft>
        <a:defRPr sz="2700">
          <a:solidFill>
            <a:schemeClr val="tx1"/>
          </a:solidFill>
          <a:latin typeface="Gill Sans MT" panose="020B0502020104020203" pitchFamily="34" charset="0"/>
        </a:defRPr>
      </a:lvl8pPr>
      <a:lvl9pPr marL="1371600" algn="l" rtl="0" fontAlgn="base">
        <a:spcBef>
          <a:spcPct val="0"/>
        </a:spcBef>
        <a:spcAft>
          <a:spcPct val="0"/>
        </a:spcAft>
        <a:defRPr sz="2700">
          <a:solidFill>
            <a:schemeClr val="tx1"/>
          </a:solidFill>
          <a:latin typeface="Gill Sans MT" panose="020B0502020104020203"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62D49791-EF0D-F94B-B0C8-8764350C6BA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9219" name="Text Placeholder 2">
            <a:extLst>
              <a:ext uri="{FF2B5EF4-FFF2-40B4-BE49-F238E27FC236}">
                <a16:creationId xmlns:a16="http://schemas.microsoft.com/office/drawing/2014/main" id="{F18B8D6C-AB45-A943-8601-09F7AF74A5D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63A88675-C4F8-BE4C-8FDD-9197ADF4DC8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Comic Sans MS" panose="030F0702030302020204" pitchFamily="66" charset="0"/>
                <a:ea typeface="+mn-ea"/>
                <a:cs typeface="+mn-cs"/>
              </a:defRPr>
            </a:lvl1pPr>
          </a:lstStyle>
          <a:p>
            <a:pPr>
              <a:defRPr/>
            </a:pPr>
            <a:fld id="{D4607F38-CBE0-0C46-9C0E-2CCB48442D8F}" type="datetimeFigureOut">
              <a:rPr lang="fr-CA"/>
              <a:pPr>
                <a:defRPr/>
              </a:pPr>
              <a:t>23-04-28</a:t>
            </a:fld>
            <a:endParaRPr lang="fr-CA"/>
          </a:p>
        </p:txBody>
      </p:sp>
      <p:sp>
        <p:nvSpPr>
          <p:cNvPr id="5" name="Footer Placeholder 4">
            <a:extLst>
              <a:ext uri="{FF2B5EF4-FFF2-40B4-BE49-F238E27FC236}">
                <a16:creationId xmlns:a16="http://schemas.microsoft.com/office/drawing/2014/main" id="{AC125CBB-B5D1-624F-B230-4531AEBC481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anose="030F0702030302020204" pitchFamily="66" charset="0"/>
                <a:ea typeface="+mn-ea"/>
                <a:cs typeface="+mn-cs"/>
              </a:defRPr>
            </a:lvl1pPr>
          </a:lstStyle>
          <a:p>
            <a:pPr>
              <a:defRPr/>
            </a:pPr>
            <a:endParaRPr lang="fr-CA"/>
          </a:p>
        </p:txBody>
      </p:sp>
      <p:sp>
        <p:nvSpPr>
          <p:cNvPr id="6" name="Slide Number Placeholder 5">
            <a:extLst>
              <a:ext uri="{FF2B5EF4-FFF2-40B4-BE49-F238E27FC236}">
                <a16:creationId xmlns:a16="http://schemas.microsoft.com/office/drawing/2014/main" id="{9292B159-A818-514F-8DF1-4E80313A80A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Comic Sans MS" panose="030F0702030302020204" pitchFamily="66" charset="0"/>
                <a:ea typeface="+mn-ea"/>
                <a:cs typeface="+mn-cs"/>
              </a:defRPr>
            </a:lvl1pPr>
          </a:lstStyle>
          <a:p>
            <a:pPr>
              <a:defRPr/>
            </a:pPr>
            <a:fld id="{4B271D03-1824-204B-957B-8D93AFD1BFF9}"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509686" r:id="rId1"/>
    <p:sldLayoutId id="2147509687" r:id="rId2"/>
    <p:sldLayoutId id="2147509688" r:id="rId3"/>
    <p:sldLayoutId id="2147509689" r:id="rId4"/>
    <p:sldLayoutId id="2147509690" r:id="rId5"/>
    <p:sldLayoutId id="2147509691" r:id="rId6"/>
    <p:sldLayoutId id="2147509692" r:id="rId7"/>
    <p:sldLayoutId id="2147509693" r:id="rId8"/>
    <p:sldLayoutId id="2147509694" r:id="rId9"/>
    <p:sldLayoutId id="2147509695" r:id="rId10"/>
    <p:sldLayoutId id="214750969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7.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5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xml"/><Relationship Id="rId7" Type="http://schemas.openxmlformats.org/officeDocument/2006/relationships/slideLayout" Target="../slideLayouts/slideLayout110.xml"/><Relationship Id="rId12" Type="http://schemas.openxmlformats.org/officeDocument/2006/relationships/image" Target="../media/image69.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68.png"/><Relationship Id="rId5" Type="http://schemas.openxmlformats.org/officeDocument/2006/relationships/tags" Target="../tags/tag6.xml"/><Relationship Id="rId10" Type="http://schemas.openxmlformats.org/officeDocument/2006/relationships/image" Target="../media/image67.emf"/><Relationship Id="rId4" Type="http://schemas.openxmlformats.org/officeDocument/2006/relationships/tags" Target="../tags/tag5.xml"/><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48.xml"/><Relationship Id="rId5" Type="http://schemas.openxmlformats.org/officeDocument/2006/relationships/image" Target="../media/image73.emf"/><Relationship Id="rId4" Type="http://schemas.openxmlformats.org/officeDocument/2006/relationships/image" Target="../media/image72.emf"/></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76.xml"/><Relationship Id="rId1" Type="http://schemas.openxmlformats.org/officeDocument/2006/relationships/tags" Target="../tags/tag8.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29.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193.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emf"/><Relationship Id="rId7" Type="http://schemas.openxmlformats.org/officeDocument/2006/relationships/image" Target="../media/image86.jpeg"/><Relationship Id="rId2" Type="http://schemas.openxmlformats.org/officeDocument/2006/relationships/slideLayout" Target="../slideLayouts/slideLayout285.xml"/><Relationship Id="rId1" Type="http://schemas.openxmlformats.org/officeDocument/2006/relationships/tags" Target="../tags/tag9.x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image" Target="../media/image83.emf"/></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slideLayout" Target="../slideLayouts/slideLayout245.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76.xml"/><Relationship Id="rId4" Type="http://schemas.openxmlformats.org/officeDocument/2006/relationships/image" Target="../media/image9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305.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11.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3.jpeg"/><Relationship Id="rId1" Type="http://schemas.openxmlformats.org/officeDocument/2006/relationships/slideLayout" Target="../slideLayouts/slideLayout3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94.xml"/><Relationship Id="rId4" Type="http://schemas.openxmlformats.org/officeDocument/2006/relationships/image" Target="../media/image100.emf"/></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60.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319.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35.xml"/><Relationship Id="rId5" Type="http://schemas.openxmlformats.org/officeDocument/2006/relationships/image" Target="../media/image19.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26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jpeg"/><Relationship Id="rId3" Type="http://schemas.openxmlformats.org/officeDocument/2006/relationships/image" Target="../media/image119.png"/><Relationship Id="rId7" Type="http://schemas.openxmlformats.org/officeDocument/2006/relationships/image" Target="../media/image97.jpeg"/><Relationship Id="rId12" Type="http://schemas.openxmlformats.org/officeDocument/2006/relationships/image" Target="../media/image127.png"/><Relationship Id="rId17" Type="http://schemas.openxmlformats.org/officeDocument/2006/relationships/image" Target="../media/image132.jpeg"/><Relationship Id="rId2" Type="http://schemas.openxmlformats.org/officeDocument/2006/relationships/notesSlide" Target="../notesSlides/notesSlide14.xml"/><Relationship Id="rId16" Type="http://schemas.openxmlformats.org/officeDocument/2006/relationships/image" Target="../media/image131.png"/><Relationship Id="rId1" Type="http://schemas.openxmlformats.org/officeDocument/2006/relationships/slideLayout" Target="../slideLayouts/slideLayout270.xml"/><Relationship Id="rId6" Type="http://schemas.openxmlformats.org/officeDocument/2006/relationships/image" Target="../media/image122.jpeg"/><Relationship Id="rId11" Type="http://schemas.openxmlformats.org/officeDocument/2006/relationships/image" Target="../media/image126.jpeg"/><Relationship Id="rId5" Type="http://schemas.openxmlformats.org/officeDocument/2006/relationships/image" Target="../media/image121.png"/><Relationship Id="rId15" Type="http://schemas.openxmlformats.org/officeDocument/2006/relationships/image" Target="../media/image130.jpe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 Id="rId1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73.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png"/><Relationship Id="rId3" Type="http://schemas.openxmlformats.org/officeDocument/2006/relationships/image" Target="../media/image97.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image" Target="../media/image138.emf"/><Relationship Id="rId1" Type="http://schemas.openxmlformats.org/officeDocument/2006/relationships/slideLayout" Target="../slideLayouts/slideLayout278.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22.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jpeg"/></Relationships>
</file>

<file path=ppt/slides/_rels/slide44.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xml"/><Relationship Id="rId1" Type="http://schemas.openxmlformats.org/officeDocument/2006/relationships/slideLayout" Target="../slideLayouts/slideLayout211.xml"/></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154.emf"/></Relationships>
</file>

<file path=ppt/slides/_rels/slide4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notesSlide" Target="../notesSlides/notesSlide17.xml"/><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slideLayout" Target="../slideLayouts/slideLayout185.xml"/><Relationship Id="rId1" Type="http://schemas.openxmlformats.org/officeDocument/2006/relationships/tags" Target="../tags/tag11.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5.png"/></Relationships>
</file>

<file path=ppt/slides/_rels/slide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30.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330.xml"/><Relationship Id="rId5" Type="http://schemas.openxmlformats.org/officeDocument/2006/relationships/image" Target="../media/image169.png"/><Relationship Id="rId4" Type="http://schemas.openxmlformats.org/officeDocument/2006/relationships/image" Target="../media/image17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35.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xml"/><Relationship Id="rId1" Type="http://schemas.openxmlformats.org/officeDocument/2006/relationships/slideLayout" Target="../slideLayouts/slideLayout330.xml"/><Relationship Id="rId5" Type="http://schemas.openxmlformats.org/officeDocument/2006/relationships/image" Target="../media/image169.png"/><Relationship Id="rId4" Type="http://schemas.openxmlformats.org/officeDocument/2006/relationships/image" Target="../media/image174.png"/></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xml"/><Relationship Id="rId1" Type="http://schemas.openxmlformats.org/officeDocument/2006/relationships/slideLayout" Target="../slideLayouts/slideLayout329.xml"/><Relationship Id="rId6" Type="http://schemas.openxmlformats.org/officeDocument/2006/relationships/image" Target="../media/image169.png"/><Relationship Id="rId5" Type="http://schemas.openxmlformats.org/officeDocument/2006/relationships/image" Target="../media/image177.png"/><Relationship Id="rId4" Type="http://schemas.openxmlformats.org/officeDocument/2006/relationships/image" Target="../media/image17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8.xml"/><Relationship Id="rId1" Type="http://schemas.openxmlformats.org/officeDocument/2006/relationships/tags" Target="../tags/tag12.xml"/></Relationships>
</file>

<file path=ppt/slides/_rels/slide5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4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0.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D3E99D4-B93A-D54C-83F2-830D9AD24453}"/>
              </a:ext>
            </a:extLst>
          </p:cNvPr>
          <p:cNvSpPr>
            <a:spLocks noGrp="1" noChangeArrowheads="1"/>
          </p:cNvSpPr>
          <p:nvPr>
            <p:ph type="ctrTitle"/>
          </p:nvPr>
        </p:nvSpPr>
        <p:spPr>
          <a:xfrm>
            <a:off x="0" y="1136650"/>
            <a:ext cx="9144000" cy="1755775"/>
          </a:xfrm>
          <a:solidFill>
            <a:schemeClr val="accent3">
              <a:lumMod val="85000"/>
            </a:schemeClr>
          </a:solidFill>
          <a:ln w="38100">
            <a:solidFill>
              <a:schemeClr val="tx1"/>
            </a:solidFill>
          </a:ln>
        </p:spPr>
        <p:txBody>
          <a:bodyPr/>
          <a:lstStyle/>
          <a:p>
            <a:pPr algn="just">
              <a:defRPr/>
            </a:pPr>
            <a:r>
              <a:rPr lang="fr-CA" sz="36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solutions to the </a:t>
            </a:r>
            <a:r>
              <a:rPr lang="fr-CA" sz="36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a:t>
            </a:r>
            <a:r>
              <a:rPr lang="fr-CA" sz="36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fr-CA" sz="36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biodiversity</a:t>
            </a:r>
            <a:r>
              <a:rPr lang="fr-CA" sz="36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crises in </a:t>
            </a:r>
            <a:r>
              <a:rPr lang="fr-CA" sz="36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a:t>
            </a:r>
            <a:r>
              <a:rPr lang="fr-CA" sz="36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CA" sz="36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forests</a:t>
            </a:r>
            <a:endParaRPr lang="fr-CA" sz="3600" b="1" dirty="0">
              <a:solidFill>
                <a:schemeClr val="tx1"/>
              </a:solidFill>
              <a:latin typeface="Arial" panose="020B0604020202020204" pitchFamily="34" charset="0"/>
              <a:cs typeface="Arial" panose="020B0604020202020204" pitchFamily="34" charset="0"/>
            </a:endParaRPr>
          </a:p>
        </p:txBody>
      </p:sp>
      <p:pic>
        <p:nvPicPr>
          <p:cNvPr id="6148" name="Image 4" descr="1312.BMP">
            <a:extLst>
              <a:ext uri="{FF2B5EF4-FFF2-40B4-BE49-F238E27FC236}">
                <a16:creationId xmlns:a16="http://schemas.microsoft.com/office/drawing/2014/main" id="{FDB26FFE-6C1C-E241-B974-AFBBE52DB40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16288" y="5951538"/>
            <a:ext cx="1976437" cy="820737"/>
          </a:xfrm>
          <a:prstGeom prst="rect">
            <a:avLst/>
          </a:prstGeom>
          <a:solidFill>
            <a:schemeClr val="bg1">
              <a:lumMod val="85000"/>
            </a:schemeClr>
          </a:solidFill>
          <a:ln w="9525">
            <a:noFill/>
            <a:miter lim="800000"/>
            <a:headEnd/>
            <a:tailEnd/>
          </a:ln>
        </p:spPr>
      </p:pic>
      <p:pic>
        <p:nvPicPr>
          <p:cNvPr id="62468" name="Picture 11">
            <a:extLst>
              <a:ext uri="{FF2B5EF4-FFF2-40B4-BE49-F238E27FC236}">
                <a16:creationId xmlns:a16="http://schemas.microsoft.com/office/drawing/2014/main" id="{61CD57B0-3ACE-8849-9543-8D7334A716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73688" y="5935663"/>
            <a:ext cx="164623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Image 1">
            <a:extLst>
              <a:ext uri="{FF2B5EF4-FFF2-40B4-BE49-F238E27FC236}">
                <a16:creationId xmlns:a16="http://schemas.microsoft.com/office/drawing/2014/main" id="{F6F0A3D5-187D-8E4F-BC94-DF217E55F19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951538"/>
            <a:ext cx="32337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logo_cef_francais_tr_1800x1293">
            <a:extLst>
              <a:ext uri="{FF2B5EF4-FFF2-40B4-BE49-F238E27FC236}">
                <a16:creationId xmlns:a16="http://schemas.microsoft.com/office/drawing/2014/main" id="{632D62E0-FFD0-B24C-9231-E5858D5E8E3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6388" y="5981700"/>
            <a:ext cx="1217612" cy="876300"/>
          </a:xfrm>
          <a:prstGeom prst="rect">
            <a:avLst/>
          </a:prstGeom>
          <a:solidFill>
            <a:schemeClr val="bg1">
              <a:lumMod val="95000"/>
              <a:alpha val="74000"/>
            </a:schemeClr>
          </a:solidFill>
        </p:spPr>
      </p:pic>
      <p:sp>
        <p:nvSpPr>
          <p:cNvPr id="9" name="Rectangle 3">
            <a:extLst>
              <a:ext uri="{FF2B5EF4-FFF2-40B4-BE49-F238E27FC236}">
                <a16:creationId xmlns:a16="http://schemas.microsoft.com/office/drawing/2014/main" id="{1C3AD57E-43DD-6643-9D29-BA298AB4E35D}"/>
              </a:ext>
            </a:extLst>
          </p:cNvPr>
          <p:cNvSpPr txBox="1">
            <a:spLocks noChangeArrowheads="1"/>
          </p:cNvSpPr>
          <p:nvPr/>
        </p:nvSpPr>
        <p:spPr bwMode="auto">
          <a:xfrm>
            <a:off x="611188" y="4516438"/>
            <a:ext cx="8280400" cy="1073150"/>
          </a:xfrm>
          <a:prstGeom prst="rect">
            <a:avLst/>
          </a:prstGeom>
          <a:solidFill>
            <a:schemeClr val="tx1">
              <a:alpha val="85000"/>
            </a:schemeClr>
          </a:solidFill>
          <a:ln>
            <a:noFill/>
          </a:ln>
        </p:spPr>
        <p:txBody>
          <a:bodyPr/>
          <a:lstStyle>
            <a:lvl1pPr marL="0" indent="0" algn="ctr" rtl="0" eaLnBrk="0" fontAlgn="base" hangingPunct="0">
              <a:spcBef>
                <a:spcPct val="20000"/>
              </a:spcBef>
              <a:spcAft>
                <a:spcPct val="0"/>
              </a:spcAft>
              <a:buNone/>
              <a:defRPr sz="32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defRPr>
            </a:lvl2pPr>
            <a:lvl3pPr marL="914400" indent="0" algn="ctr" rtl="0" eaLnBrk="0" fontAlgn="base" hangingPunct="0">
              <a:spcBef>
                <a:spcPct val="20000"/>
              </a:spcBef>
              <a:spcAft>
                <a:spcPct val="0"/>
              </a:spcAft>
              <a:buNone/>
              <a:defRPr sz="2400">
                <a:solidFill>
                  <a:schemeClr val="bg1"/>
                </a:solidFill>
                <a:latin typeface="+mn-lt"/>
              </a:defRPr>
            </a:lvl3pPr>
            <a:lvl4pPr marL="1371600" indent="0" algn="ctr" rtl="0" eaLnBrk="0" fontAlgn="base" hangingPunct="0">
              <a:spcBef>
                <a:spcPct val="20000"/>
              </a:spcBef>
              <a:spcAft>
                <a:spcPct val="0"/>
              </a:spcAft>
              <a:buNone/>
              <a:defRPr sz="2000">
                <a:solidFill>
                  <a:schemeClr val="bg1"/>
                </a:solidFill>
                <a:latin typeface="+mn-lt"/>
              </a:defRPr>
            </a:lvl4pPr>
            <a:lvl5pPr marL="1828800" indent="0" algn="ctr" rtl="0" eaLnBrk="0" fontAlgn="base" hangingPunct="0">
              <a:spcBef>
                <a:spcPct val="20000"/>
              </a:spcBef>
              <a:spcAft>
                <a:spcPct val="0"/>
              </a:spcAft>
              <a:buNone/>
              <a:defRPr sz="2000">
                <a:solidFill>
                  <a:schemeClr val="bg1"/>
                </a:solidFill>
                <a:latin typeface="+mn-lt"/>
              </a:defRPr>
            </a:lvl5pPr>
            <a:lvl6pPr marL="2286000" indent="0" algn="ctr" rtl="0" eaLnBrk="0" fontAlgn="base" hangingPunct="0">
              <a:spcBef>
                <a:spcPct val="20000"/>
              </a:spcBef>
              <a:spcAft>
                <a:spcPct val="0"/>
              </a:spcAft>
              <a:buNone/>
              <a:defRPr sz="2000">
                <a:solidFill>
                  <a:schemeClr val="bg1"/>
                </a:solidFill>
                <a:latin typeface="+mn-lt"/>
              </a:defRPr>
            </a:lvl6pPr>
            <a:lvl7pPr marL="2743200" indent="0" algn="ctr" rtl="0" eaLnBrk="0" fontAlgn="base" hangingPunct="0">
              <a:spcBef>
                <a:spcPct val="20000"/>
              </a:spcBef>
              <a:spcAft>
                <a:spcPct val="0"/>
              </a:spcAft>
              <a:buNone/>
              <a:defRPr sz="2000">
                <a:solidFill>
                  <a:schemeClr val="bg1"/>
                </a:solidFill>
                <a:latin typeface="+mn-lt"/>
              </a:defRPr>
            </a:lvl7pPr>
            <a:lvl8pPr marL="3200400" indent="0" algn="ctr" rtl="0" eaLnBrk="0" fontAlgn="base" hangingPunct="0">
              <a:spcBef>
                <a:spcPct val="20000"/>
              </a:spcBef>
              <a:spcAft>
                <a:spcPct val="0"/>
              </a:spcAft>
              <a:buNone/>
              <a:defRPr sz="2000">
                <a:solidFill>
                  <a:schemeClr val="bg1"/>
                </a:solidFill>
                <a:latin typeface="+mn-lt"/>
              </a:defRPr>
            </a:lvl8pPr>
            <a:lvl9pPr marL="3657600" indent="0" algn="ctr" rtl="0" eaLnBrk="0" fontAlgn="base" hangingPunct="0">
              <a:spcBef>
                <a:spcPct val="20000"/>
              </a:spcBef>
              <a:spcAft>
                <a:spcPct val="0"/>
              </a:spcAft>
              <a:buNone/>
              <a:defRPr sz="2000">
                <a:solidFill>
                  <a:schemeClr val="bg1"/>
                </a:solidFill>
                <a:latin typeface="+mn-lt"/>
              </a:defRPr>
            </a:lvl9pPr>
          </a:lstStyle>
          <a:p>
            <a:pPr eaLnBrk="1" hangingPunct="1">
              <a:defRPr/>
            </a:pPr>
            <a:r>
              <a:rPr lang="en-CA" sz="2000" kern="0" dirty="0">
                <a:solidFill>
                  <a:srgbClr val="92D050"/>
                </a:solidFill>
                <a:effectLst>
                  <a:outerShdw blurRad="38100" dist="38100" dir="2700000" algn="tl">
                    <a:srgbClr val="000000">
                      <a:alpha val="43137"/>
                    </a:srgbClr>
                  </a:outerShdw>
                </a:effectLst>
                <a:latin typeface="Arial" charset="0"/>
              </a:rPr>
              <a:t>Prof. Christian Messier</a:t>
            </a:r>
            <a:r>
              <a:rPr lang="en-CA" sz="2000" b="0" kern="0" dirty="0">
                <a:solidFill>
                  <a:srgbClr val="FFFFFF"/>
                </a:solidFill>
                <a:effectLst>
                  <a:outerShdw blurRad="38100" dist="38100" dir="2700000" algn="tl">
                    <a:srgbClr val="000000">
                      <a:alpha val="43137"/>
                    </a:srgbClr>
                  </a:outerShdw>
                </a:effectLst>
                <a:latin typeface="Arial" charset="0"/>
              </a:rPr>
              <a:t>, </a:t>
            </a:r>
            <a:r>
              <a:rPr lang="en-CA" sz="1800" b="0" kern="0" dirty="0" err="1">
                <a:solidFill>
                  <a:srgbClr val="FFFFFF"/>
                </a:solidFill>
                <a:effectLst>
                  <a:outerShdw blurRad="38100" dist="38100" dir="2700000" algn="tl">
                    <a:srgbClr val="000000">
                      <a:alpha val="43137"/>
                    </a:srgbClr>
                  </a:outerShdw>
                </a:effectLst>
                <a:latin typeface="Arial" charset="0"/>
              </a:rPr>
              <a:t>ing</a:t>
            </a:r>
            <a:r>
              <a:rPr lang="en-CA" sz="1800" b="0" kern="0" dirty="0">
                <a:solidFill>
                  <a:srgbClr val="FFFFFF"/>
                </a:solidFill>
                <a:effectLst>
                  <a:outerShdw blurRad="38100" dist="38100" dir="2700000" algn="tl">
                    <a:srgbClr val="000000">
                      <a:alpha val="43137"/>
                    </a:srgbClr>
                  </a:outerShdw>
                </a:effectLst>
                <a:latin typeface="Arial" charset="0"/>
              </a:rPr>
              <a:t>. f., </a:t>
            </a:r>
            <a:r>
              <a:rPr lang="en-CA" sz="1800" b="0" i="1" kern="0" dirty="0">
                <a:solidFill>
                  <a:srgbClr val="FFFFFF"/>
                </a:solidFill>
                <a:effectLst>
                  <a:outerShdw blurRad="38100" dist="38100" dir="2700000" algn="tl">
                    <a:srgbClr val="000000">
                      <a:alpha val="43137"/>
                    </a:srgbClr>
                  </a:outerShdw>
                </a:effectLst>
                <a:latin typeface="Arial" charset="0"/>
              </a:rPr>
              <a:t>Université du Québec à Montréal (UQAM) et (UQO),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Chaire</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du Canada sur la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résilience</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des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forêts</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face aux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changements</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globaux</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et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Chaire</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HQ sur le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contrôle</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de la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croissance</a:t>
            </a:r>
            <a:r>
              <a:rPr lang="en-CA" sz="1800" b="0" i="1" kern="0" dirty="0">
                <a:solidFill>
                  <a:schemeClr val="bg1">
                    <a:lumMod val="95000"/>
                  </a:schemeClr>
                </a:solidFill>
                <a:effectLst>
                  <a:outerShdw blurRad="38100" dist="38100" dir="2700000" algn="tl">
                    <a:srgbClr val="000000">
                      <a:alpha val="43137"/>
                    </a:srgbClr>
                  </a:outerShdw>
                </a:effectLst>
                <a:latin typeface="Arial" charset="0"/>
              </a:rPr>
              <a:t> des </a:t>
            </a:r>
            <a:r>
              <a:rPr lang="en-CA" sz="1800" b="0" i="1" kern="0" dirty="0" err="1">
                <a:solidFill>
                  <a:schemeClr val="bg1">
                    <a:lumMod val="95000"/>
                  </a:schemeClr>
                </a:solidFill>
                <a:effectLst>
                  <a:outerShdw blurRad="38100" dist="38100" dir="2700000" algn="tl">
                    <a:srgbClr val="000000">
                      <a:alpha val="43137"/>
                    </a:srgbClr>
                  </a:outerShdw>
                </a:effectLst>
                <a:latin typeface="Arial" charset="0"/>
              </a:rPr>
              <a:t>arbres</a:t>
            </a:r>
            <a:endParaRPr lang="en-CA" sz="1800" b="0" kern="0" dirty="0">
              <a:solidFill>
                <a:srgbClr val="FFFFFF"/>
              </a:solidFill>
            </a:endParaRPr>
          </a:p>
        </p:txBody>
      </p:sp>
      <p:pic>
        <p:nvPicPr>
          <p:cNvPr id="62472" name="Google Shape;60;p1">
            <a:extLst>
              <a:ext uri="{FF2B5EF4-FFF2-40B4-BE49-F238E27FC236}">
                <a16:creationId xmlns:a16="http://schemas.microsoft.com/office/drawing/2014/main" id="{4011C01B-33D8-E64D-81F7-194D5664A78A}"/>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t="-215" b="-162"/>
          <a:stretch>
            <a:fillRect/>
          </a:stretch>
        </p:blipFill>
        <p:spPr bwMode="auto">
          <a:xfrm>
            <a:off x="7640638" y="0"/>
            <a:ext cx="15033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Google Shape;203;p20">
            <a:extLst>
              <a:ext uri="{FF2B5EF4-FFF2-40B4-BE49-F238E27FC236}">
                <a16:creationId xmlns:a16="http://schemas.microsoft.com/office/drawing/2014/main" id="{B813C61A-7EF7-6F47-986D-DC7B95DE4C83}"/>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688" y="857250"/>
            <a:ext cx="8524875"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oogle Shape;205;p20">
            <a:extLst>
              <a:ext uri="{FF2B5EF4-FFF2-40B4-BE49-F238E27FC236}">
                <a16:creationId xmlns:a16="http://schemas.microsoft.com/office/drawing/2014/main" id="{DC1EE911-3526-084F-B8A6-934623398A3A}"/>
              </a:ext>
            </a:extLst>
          </p:cNvPr>
          <p:cNvGrpSpPr>
            <a:grpSpLocks/>
          </p:cNvGrpSpPr>
          <p:nvPr/>
        </p:nvGrpSpPr>
        <p:grpSpPr bwMode="auto">
          <a:xfrm rot="376677">
            <a:off x="1471613" y="1158875"/>
            <a:ext cx="5976937" cy="1430338"/>
            <a:chOff x="2775246" y="2165363"/>
            <a:chExt cx="7325590" cy="1462737"/>
          </a:xfrm>
        </p:grpSpPr>
        <p:sp>
          <p:nvSpPr>
            <p:cNvPr id="206" name="Google Shape;206;p20">
              <a:extLst>
                <a:ext uri="{FF2B5EF4-FFF2-40B4-BE49-F238E27FC236}">
                  <a16:creationId xmlns:a16="http://schemas.microsoft.com/office/drawing/2014/main" id="{0BCCA57A-9692-C14D-942E-84667D756444}"/>
                </a:ext>
              </a:extLst>
            </p:cNvPr>
            <p:cNvSpPr/>
            <p:nvPr/>
          </p:nvSpPr>
          <p:spPr>
            <a:xfrm>
              <a:off x="4291467" y="2949114"/>
              <a:ext cx="229594" cy="207803"/>
            </a:xfrm>
            <a:prstGeom prst="ellipse">
              <a:avLst/>
            </a:prstGeom>
            <a:solidFill>
              <a:srgbClr val="FF0000"/>
            </a:solidFill>
            <a:ln w="9525" cap="flat" cmpd="sng">
              <a:solidFill>
                <a:schemeClr val="dk1"/>
              </a:solidFill>
              <a:prstDash val="solid"/>
              <a:round/>
              <a:headEnd type="none" w="sm" len="sm"/>
              <a:tailEnd type="none" w="sm" len="sm"/>
            </a:ln>
          </p:spPr>
          <p:txBody>
            <a:bodyPr spcFirstLastPara="1" lIns="68569" tIns="34275" rIns="68569" bIns="34275"/>
            <a:lstStyle/>
            <a:p>
              <a:pPr defTabSz="685800" eaLnBrk="1" fontAlgn="auto" hangingPunct="1">
                <a:spcBef>
                  <a:spcPts val="0"/>
                </a:spcBef>
                <a:spcAft>
                  <a:spcPts val="0"/>
                </a:spcAft>
                <a:buClr>
                  <a:srgbClr val="000000"/>
                </a:buClr>
                <a:defRPr/>
              </a:pPr>
              <a:endParaRPr sz="1575" kern="0">
                <a:solidFill>
                  <a:srgbClr val="FFFFFF"/>
                </a:solidFill>
                <a:latin typeface="Comic Sans MS"/>
                <a:ea typeface="Comic Sans MS"/>
                <a:cs typeface="Comic Sans MS"/>
                <a:sym typeface="Comic Sans MS"/>
              </a:endParaRPr>
            </a:p>
          </p:txBody>
        </p:sp>
        <p:sp>
          <p:nvSpPr>
            <p:cNvPr id="207" name="Google Shape;207;p20">
              <a:extLst>
                <a:ext uri="{FF2B5EF4-FFF2-40B4-BE49-F238E27FC236}">
                  <a16:creationId xmlns:a16="http://schemas.microsoft.com/office/drawing/2014/main" id="{B631DB87-4BB9-9140-9328-C61A4195DDBD}"/>
                </a:ext>
              </a:extLst>
            </p:cNvPr>
            <p:cNvSpPr/>
            <p:nvPr/>
          </p:nvSpPr>
          <p:spPr>
            <a:xfrm>
              <a:off x="2738422" y="2311960"/>
              <a:ext cx="7325591" cy="1293897"/>
            </a:xfrm>
            <a:prstGeom prst="ellipse">
              <a:avLst/>
            </a:prstGeom>
            <a:noFill/>
            <a:ln w="50800" cap="flat" cmpd="sng">
              <a:solidFill>
                <a:srgbClr val="C00000"/>
              </a:solidFill>
              <a:prstDash val="dash"/>
              <a:round/>
              <a:headEnd type="none" w="sm" len="sm"/>
              <a:tailEnd type="none" w="sm" len="sm"/>
            </a:ln>
          </p:spPr>
          <p:txBody>
            <a:bodyPr spcFirstLastPara="1" lIns="68569" tIns="34275" rIns="68569" bIns="34275"/>
            <a:lstStyle/>
            <a:p>
              <a:pPr defTabSz="685800" eaLnBrk="1" fontAlgn="auto" hangingPunct="1">
                <a:spcBef>
                  <a:spcPts val="0"/>
                </a:spcBef>
                <a:spcAft>
                  <a:spcPts val="0"/>
                </a:spcAft>
                <a:buClr>
                  <a:srgbClr val="000000"/>
                </a:buClr>
                <a:defRPr/>
              </a:pPr>
              <a:endParaRPr sz="1575" kern="0">
                <a:solidFill>
                  <a:srgbClr val="FFFFFF"/>
                </a:solidFill>
                <a:latin typeface="Comic Sans MS"/>
                <a:ea typeface="Comic Sans MS"/>
                <a:cs typeface="Comic Sans MS"/>
                <a:sym typeface="Comic Sans MS"/>
              </a:endParaRPr>
            </a:p>
          </p:txBody>
        </p:sp>
        <p:sp>
          <p:nvSpPr>
            <p:cNvPr id="208" name="Google Shape;208;p20">
              <a:extLst>
                <a:ext uri="{FF2B5EF4-FFF2-40B4-BE49-F238E27FC236}">
                  <a16:creationId xmlns:a16="http://schemas.microsoft.com/office/drawing/2014/main" id="{FCE71739-5816-104E-AF66-73CD5E23EF02}"/>
                </a:ext>
              </a:extLst>
            </p:cNvPr>
            <p:cNvSpPr txBox="1"/>
            <p:nvPr/>
          </p:nvSpPr>
          <p:spPr>
            <a:xfrm>
              <a:off x="3757406" y="2139690"/>
              <a:ext cx="1972948" cy="415605"/>
            </a:xfrm>
            <a:prstGeom prst="rect">
              <a:avLst/>
            </a:prstGeom>
            <a:solidFill>
              <a:schemeClr val="lt1"/>
            </a:solidFill>
            <a:ln w="9525" cap="flat" cmpd="sng">
              <a:solidFill>
                <a:srgbClr val="FF0000"/>
              </a:solidFill>
              <a:prstDash val="solid"/>
              <a:round/>
              <a:headEnd type="none" w="sm" len="sm"/>
              <a:tailEnd type="none" w="sm" len="sm"/>
            </a:ln>
          </p:spPr>
          <p:txBody>
            <a:bodyPr spcFirstLastPara="1" lIns="68569" tIns="34275" rIns="68569" bIns="34275"/>
            <a:lstStyle/>
            <a:p>
              <a:pPr defTabSz="685800" eaLnBrk="1" fontAlgn="auto" hangingPunct="1">
                <a:spcBef>
                  <a:spcPts val="0"/>
                </a:spcBef>
                <a:spcAft>
                  <a:spcPts val="0"/>
                </a:spcAft>
                <a:buClr>
                  <a:srgbClr val="000000"/>
                </a:buClr>
                <a:defRPr/>
              </a:pPr>
              <a:r>
                <a:rPr lang="fr-CA" sz="1575" b="0" kern="0" dirty="0">
                  <a:solidFill>
                    <a:srgbClr val="000000"/>
                  </a:solidFill>
                  <a:latin typeface="Calibri"/>
                  <a:ea typeface="Calibri"/>
                  <a:cs typeface="Calibri"/>
                  <a:sym typeface="Calibri"/>
                </a:rPr>
                <a:t>Est du Canada</a:t>
              </a:r>
              <a:endParaRPr sz="1050" b="0" kern="0" dirty="0">
                <a:solidFill>
                  <a:srgbClr val="000000"/>
                </a:solidFill>
                <a:latin typeface="Arial"/>
                <a:ea typeface="+mn-ea"/>
                <a:cs typeface="Arial"/>
                <a:sym typeface="Arial"/>
              </a:endParaRPr>
            </a:p>
          </p:txBody>
        </p:sp>
      </p:grpSp>
      <p:cxnSp>
        <p:nvCxnSpPr>
          <p:cNvPr id="210" name="Google Shape;210;p20">
            <a:extLst>
              <a:ext uri="{FF2B5EF4-FFF2-40B4-BE49-F238E27FC236}">
                <a16:creationId xmlns:a16="http://schemas.microsoft.com/office/drawing/2014/main" id="{33128BB8-C7D2-F340-BB4C-F4D726B7B02F}"/>
              </a:ext>
            </a:extLst>
          </p:cNvPr>
          <p:cNvCxnSpPr>
            <a:cxnSpLocks noChangeShapeType="1"/>
          </p:cNvCxnSpPr>
          <p:nvPr/>
        </p:nvCxnSpPr>
        <p:spPr bwMode="auto">
          <a:xfrm flipH="1">
            <a:off x="2711450" y="1744663"/>
            <a:ext cx="1828800" cy="236537"/>
          </a:xfrm>
          <a:prstGeom prst="straightConnector1">
            <a:avLst/>
          </a:prstGeom>
          <a:noFill/>
          <a:ln w="57150">
            <a:solidFill>
              <a:schemeClr val="tx1"/>
            </a:solidFill>
            <a:miter lim="800000"/>
            <a:headEnd type="none" w="sm" len="sm"/>
            <a:tailEnd type="triangle" w="med" len="med"/>
          </a:ln>
          <a:extLst>
            <a:ext uri="{909E8E84-426E-40DD-AFC4-6F175D3DCCD1}">
              <a14:hiddenFill xmlns:a14="http://schemas.microsoft.com/office/drawing/2010/main">
                <a:noFill/>
              </a14:hiddenFill>
            </a:ext>
          </a:extLst>
        </p:spPr>
      </p:cxnSp>
      <p:cxnSp>
        <p:nvCxnSpPr>
          <p:cNvPr id="211" name="Google Shape;211;p20">
            <a:extLst>
              <a:ext uri="{FF2B5EF4-FFF2-40B4-BE49-F238E27FC236}">
                <a16:creationId xmlns:a16="http://schemas.microsoft.com/office/drawing/2014/main" id="{8680A728-D103-5F44-85BC-B31787E0FFCA}"/>
              </a:ext>
            </a:extLst>
          </p:cNvPr>
          <p:cNvCxnSpPr>
            <a:cxnSpLocks noChangeShapeType="1"/>
          </p:cNvCxnSpPr>
          <p:nvPr/>
        </p:nvCxnSpPr>
        <p:spPr bwMode="auto">
          <a:xfrm flipH="1" flipV="1">
            <a:off x="2711450" y="2192338"/>
            <a:ext cx="4021138" cy="187325"/>
          </a:xfrm>
          <a:prstGeom prst="straightConnector1">
            <a:avLst/>
          </a:prstGeom>
          <a:noFill/>
          <a:ln w="57150">
            <a:solidFill>
              <a:schemeClr val="tx1"/>
            </a:solidFill>
            <a:miter lim="800000"/>
            <a:headEnd type="none" w="sm" len="sm"/>
            <a:tailEnd type="triangle" w="med" len="med"/>
          </a:ln>
          <a:extLst>
            <a:ext uri="{909E8E84-426E-40DD-AFC4-6F175D3DCCD1}">
              <a14:hiddenFill xmlns:a14="http://schemas.microsoft.com/office/drawing/2010/main">
                <a:noFill/>
              </a14:hiddenFill>
            </a:ext>
          </a:extLst>
        </p:spPr>
      </p:cxnSp>
      <p:pic>
        <p:nvPicPr>
          <p:cNvPr id="12" name="Image 2">
            <a:extLst>
              <a:ext uri="{FF2B5EF4-FFF2-40B4-BE49-F238E27FC236}">
                <a16:creationId xmlns:a16="http://schemas.microsoft.com/office/drawing/2014/main" id="{79EE6838-EFF0-714E-BFBF-C22CC741B3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40000"/>
            <a:ext cx="9045575" cy="275748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11C927-1E90-6545-A2DF-B490F2570871}"/>
              </a:ext>
            </a:extLst>
          </p:cNvPr>
          <p:cNvSpPr/>
          <p:nvPr/>
        </p:nvSpPr>
        <p:spPr>
          <a:xfrm>
            <a:off x="-9525" y="80963"/>
            <a:ext cx="9153525" cy="523875"/>
          </a:xfrm>
          <a:prstGeom prst="rect">
            <a:avLst/>
          </a:prstGeom>
          <a:solidFill>
            <a:schemeClr val="bg1"/>
          </a:solidFill>
        </p:spPr>
        <p:txBody>
          <a:bodyPr>
            <a:spAutoFit/>
          </a:bodyPr>
          <a:lstStyle/>
          <a:p>
            <a:pPr algn="ctr">
              <a:defRPr/>
            </a:pPr>
            <a:r>
              <a:rPr lang="en-US" kern="0"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The threat of exotic insects and diseases</a:t>
            </a:r>
          </a:p>
        </p:txBody>
      </p:sp>
      <p:sp>
        <p:nvSpPr>
          <p:cNvPr id="14" name="Rectangle 13">
            <a:extLst>
              <a:ext uri="{FF2B5EF4-FFF2-40B4-BE49-F238E27FC236}">
                <a16:creationId xmlns:a16="http://schemas.microsoft.com/office/drawing/2014/main" id="{C120BB4C-A4CD-8D42-872D-072CEF6CC695}"/>
              </a:ext>
            </a:extLst>
          </p:cNvPr>
          <p:cNvSpPr>
            <a:spLocks noChangeArrowheads="1"/>
          </p:cNvSpPr>
          <p:nvPr/>
        </p:nvSpPr>
        <p:spPr bwMode="auto">
          <a:xfrm>
            <a:off x="0" y="5157788"/>
            <a:ext cx="9110663" cy="1200150"/>
          </a:xfrm>
          <a:prstGeom prst="rect">
            <a:avLst/>
          </a:prstGeom>
          <a:solidFill>
            <a:schemeClr val="bg1"/>
          </a:solidFill>
          <a:ln w="57150">
            <a:solidFill>
              <a:srgbClr val="FF0000"/>
            </a:solidFill>
            <a:miter lim="800000"/>
            <a:headEnd/>
            <a:tailEnd/>
          </a:ln>
        </p:spPr>
        <p:txBody>
          <a:bodyPr>
            <a:spAutoFit/>
          </a:bodyPr>
          <a:lstStyle>
            <a:lvl1pPr>
              <a:spcBef>
                <a:spcPct val="20000"/>
              </a:spcBef>
              <a:buChar char="•"/>
              <a:defRPr sz="3200">
                <a:solidFill>
                  <a:schemeClr val="bg1"/>
                </a:solidFill>
                <a:latin typeface="Comic Sans MS" panose="030F0702030302020204" pitchFamily="66" charset="0"/>
              </a:defRPr>
            </a:lvl1pPr>
            <a:lvl2pPr marL="742950" indent="-285750">
              <a:spcBef>
                <a:spcPct val="20000"/>
              </a:spcBef>
              <a:buChar char="–"/>
              <a:defRPr sz="2800">
                <a:solidFill>
                  <a:schemeClr val="bg1"/>
                </a:solidFill>
                <a:latin typeface="Comic Sans MS" panose="030F0702030302020204" pitchFamily="66" charset="0"/>
              </a:defRPr>
            </a:lvl2pPr>
            <a:lvl3pPr marL="1143000" indent="-228600">
              <a:spcBef>
                <a:spcPct val="20000"/>
              </a:spcBef>
              <a:buChar char="•"/>
              <a:defRPr sz="2400">
                <a:solidFill>
                  <a:schemeClr val="bg1"/>
                </a:solidFill>
                <a:latin typeface="Comic Sans MS" panose="030F0702030302020204" pitchFamily="66" charset="0"/>
              </a:defRPr>
            </a:lvl3pPr>
            <a:lvl4pPr marL="1600200" indent="-228600">
              <a:spcBef>
                <a:spcPct val="20000"/>
              </a:spcBef>
              <a:buChar char="–"/>
              <a:defRPr sz="2000">
                <a:solidFill>
                  <a:schemeClr val="bg1"/>
                </a:solidFill>
                <a:latin typeface="Comic Sans MS" panose="030F0702030302020204" pitchFamily="66" charset="0"/>
              </a:defRPr>
            </a:lvl4pPr>
            <a:lvl5pPr marL="2057400" indent="-228600">
              <a:spcBef>
                <a:spcPct val="20000"/>
              </a:spcBef>
              <a:buChar char="»"/>
              <a:defRPr sz="2000">
                <a:solidFill>
                  <a:schemeClr val="bg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702030302020204" pitchFamily="66" charset="0"/>
              </a:defRPr>
            </a:lvl9pPr>
          </a:lstStyle>
          <a:p>
            <a:pPr algn="just" eaLnBrk="1" fontAlgn="auto" hangingPunct="1">
              <a:spcBef>
                <a:spcPct val="0"/>
              </a:spcBef>
              <a:spcAft>
                <a:spcPts val="0"/>
              </a:spcAft>
              <a:buFontTx/>
              <a:buNone/>
              <a:defRPr/>
            </a:pP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More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than</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25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exotic</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insects</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and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diseases</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are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present</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and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may</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strongly</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affect more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than</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30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tree</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species</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Quebec</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in the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next</a:t>
            </a:r>
            <a:r>
              <a:rPr lang="fr-CA" altLang="fr-FR" sz="2400" kern="0" dirty="0">
                <a:solidFill>
                  <a:srgbClr val="000000"/>
                </a:solidFill>
                <a:latin typeface="Arial" panose="020B0604020202020204" pitchFamily="34" charset="0"/>
                <a:ea typeface="Calibri" panose="020F0502020204030204" pitchFamily="34" charset="0"/>
                <a:cs typeface="Arial" panose="020B0604020202020204" pitchFamily="34" charset="0"/>
              </a:rPr>
              <a:t> 50 </a:t>
            </a:r>
            <a:r>
              <a:rPr lang="fr-CA" altLang="fr-FR" sz="2400" kern="0" dirty="0" err="1">
                <a:solidFill>
                  <a:srgbClr val="000000"/>
                </a:solidFill>
                <a:latin typeface="Arial" panose="020B0604020202020204" pitchFamily="34" charset="0"/>
                <a:ea typeface="Calibri" panose="020F0502020204030204" pitchFamily="34" charset="0"/>
                <a:cs typeface="Arial" panose="020B0604020202020204" pitchFamily="34" charset="0"/>
              </a:rPr>
              <a:t>years</a:t>
            </a:r>
            <a:endParaRPr lang="fr-CA" altLang="fr-FR" sz="2400" kern="0" dirty="0">
              <a:solidFill>
                <a:srgbClr val="FFFFFF"/>
              </a:solidFill>
              <a:latin typeface="Arial" panose="020B0604020202020204" pitchFamily="34" charset="0"/>
              <a:ea typeface="+mn-ea"/>
              <a:cs typeface="Arial" panose="020B0604020202020204" pitchFamily="34" charset="0"/>
            </a:endParaRPr>
          </a:p>
        </p:txBody>
      </p:sp>
      <p:sp>
        <p:nvSpPr>
          <p:cNvPr id="6" name="Flèche : haut 5">
            <a:extLst>
              <a:ext uri="{FF2B5EF4-FFF2-40B4-BE49-F238E27FC236}">
                <a16:creationId xmlns:a16="http://schemas.microsoft.com/office/drawing/2014/main" id="{CC105B23-5816-6A44-AEF0-DB236AF17950}"/>
              </a:ext>
            </a:extLst>
          </p:cNvPr>
          <p:cNvSpPr>
            <a:spLocks noChangeArrowheads="1"/>
          </p:cNvSpPr>
          <p:nvPr/>
        </p:nvSpPr>
        <p:spPr bwMode="auto">
          <a:xfrm rot="2208503">
            <a:off x="1912938" y="1930400"/>
            <a:ext cx="801687" cy="1133475"/>
          </a:xfrm>
          <a:prstGeom prst="upArrow">
            <a:avLst>
              <a:gd name="adj1" fmla="val 50000"/>
              <a:gd name="adj2" fmla="val 50028"/>
            </a:avLst>
          </a:prstGeom>
          <a:solidFill>
            <a:srgbClr val="C00000">
              <a:alpha val="32156"/>
            </a:srgbClr>
          </a:solidFill>
          <a:ln w="53975" algn="ctr">
            <a:solidFill>
              <a:schemeClr val="tx1"/>
            </a:solidFill>
            <a:round/>
            <a:headEnd/>
            <a:tailEnd/>
          </a:ln>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F2ED6DD-83E3-214B-9CE9-53DC4F004345}"/>
              </a:ext>
            </a:extLst>
          </p:cNvPr>
          <p:cNvSpPr>
            <a:spLocks noGrp="1" noChangeArrowheads="1"/>
          </p:cNvSpPr>
          <p:nvPr>
            <p:ph type="title"/>
          </p:nvPr>
        </p:nvSpPr>
        <p:spPr>
          <a:xfrm>
            <a:off x="-9525" y="0"/>
            <a:ext cx="9158288" cy="836613"/>
          </a:xfrm>
          <a:solidFill>
            <a:schemeClr val="tx1">
              <a:lumMod val="95000"/>
              <a:lumOff val="5000"/>
            </a:schemeClr>
          </a:solidFill>
          <a:ln w="44450"/>
        </p:spPr>
        <p:txBody>
          <a:bodyPr/>
          <a:lstStyle/>
          <a:p>
            <a:pPr>
              <a:defRPr/>
            </a:pPr>
            <a:r>
              <a:rPr lang="en-US" sz="36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 Global warming</a:t>
            </a:r>
            <a:endParaRPr lang="en-US" sz="40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76803" name="Picture 2" descr="Related image">
            <a:extLst>
              <a:ext uri="{FF2B5EF4-FFF2-40B4-BE49-F238E27FC236}">
                <a16:creationId xmlns:a16="http://schemas.microsoft.com/office/drawing/2014/main" id="{F6E85B8D-82DC-4B4E-A150-C649485701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557338"/>
            <a:ext cx="6951663" cy="4895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4" name="TextBox 8">
            <a:extLst>
              <a:ext uri="{FF2B5EF4-FFF2-40B4-BE49-F238E27FC236}">
                <a16:creationId xmlns:a16="http://schemas.microsoft.com/office/drawing/2014/main" id="{D0D23B00-EE62-F949-B022-F8EF88E0F28A}"/>
              </a:ext>
            </a:extLst>
          </p:cNvPr>
          <p:cNvSpPr txBox="1">
            <a:spLocks noChangeArrowheads="1"/>
          </p:cNvSpPr>
          <p:nvPr/>
        </p:nvSpPr>
        <p:spPr bwMode="auto">
          <a:xfrm>
            <a:off x="5651500" y="3068638"/>
            <a:ext cx="18002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sz="9600">
                <a:solidFill>
                  <a:srgbClr val="000000"/>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1">
            <a:extLst>
              <a:ext uri="{FF2B5EF4-FFF2-40B4-BE49-F238E27FC236}">
                <a16:creationId xmlns:a16="http://schemas.microsoft.com/office/drawing/2014/main" id="{E680457D-2936-DE40-B5EB-977B21616FDE}"/>
              </a:ext>
            </a:extLst>
          </p:cNvPr>
          <p:cNvSpPr>
            <a:spLocks noGrp="1" noChangeArrowheads="1"/>
          </p:cNvSpPr>
          <p:nvPr>
            <p:ph type="title"/>
          </p:nvPr>
        </p:nvSpPr>
        <p:spPr/>
        <p:txBody>
          <a:bodyPr/>
          <a:lstStyle/>
          <a:p>
            <a:endParaRPr lang="fr-CA" altLang="fr-FR"/>
          </a:p>
        </p:txBody>
      </p:sp>
      <p:sp>
        <p:nvSpPr>
          <p:cNvPr id="78851" name="Espace réservé du contenu 2">
            <a:extLst>
              <a:ext uri="{FF2B5EF4-FFF2-40B4-BE49-F238E27FC236}">
                <a16:creationId xmlns:a16="http://schemas.microsoft.com/office/drawing/2014/main" id="{771D219D-F2AC-7140-87FA-44DB6D5CECD1}"/>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9F38F1E4-1950-314A-A447-C4D8C4943E1D}"/>
              </a:ext>
            </a:extLst>
          </p:cNvPr>
          <p:cNvSpPr>
            <a:spLocks noGrp="1"/>
          </p:cNvSpPr>
          <p:nvPr>
            <p:ph type="dt" sz="quarter" idx="10"/>
          </p:nvPr>
        </p:nvSpPr>
        <p:spPr/>
        <p:txBody>
          <a:bodyPr/>
          <a:lstStyle/>
          <a:p>
            <a:pPr>
              <a:defRPr/>
            </a:pPr>
            <a:r>
              <a:rPr lang="en-CA" altLang="fr-FR"/>
              <a:t>18-11-21</a:t>
            </a:r>
          </a:p>
        </p:txBody>
      </p:sp>
      <p:pic>
        <p:nvPicPr>
          <p:cNvPr id="78853" name="Image 5">
            <a:extLst>
              <a:ext uri="{FF2B5EF4-FFF2-40B4-BE49-F238E27FC236}">
                <a16:creationId xmlns:a16="http://schemas.microsoft.com/office/drawing/2014/main" id="{EF820903-FBFB-B74A-B234-618C86D925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63" y="668338"/>
            <a:ext cx="9144001"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age 7">
            <a:extLst>
              <a:ext uri="{FF2B5EF4-FFF2-40B4-BE49-F238E27FC236}">
                <a16:creationId xmlns:a16="http://schemas.microsoft.com/office/drawing/2014/main" id="{55DA67A7-0FCA-684C-B98A-8756D696F0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725" y="3870325"/>
            <a:ext cx="830103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472FA258-7405-F54C-802E-12FB45FCA49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5263" y="1347788"/>
            <a:ext cx="8680450" cy="50069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6FB2AFE-7FFD-8C45-BD64-6D3F2FA4A0A4}"/>
              </a:ext>
            </a:extLst>
          </p:cNvPr>
          <p:cNvSpPr txBox="1"/>
          <p:nvPr/>
        </p:nvSpPr>
        <p:spPr>
          <a:xfrm>
            <a:off x="-36513" y="3141663"/>
            <a:ext cx="9180513" cy="738187"/>
          </a:xfrm>
          <a:prstGeom prst="rect">
            <a:avLst/>
          </a:prstGeom>
          <a:solidFill>
            <a:schemeClr val="tx1">
              <a:lumMod val="75000"/>
              <a:lumOff val="25000"/>
            </a:schemeClr>
          </a:solidFill>
          <a:ln w="38100">
            <a:solidFill>
              <a:schemeClr val="tx1"/>
            </a:solidFill>
          </a:ln>
        </p:spPr>
        <p:txBody>
          <a:bodyPr>
            <a:spAutoFit/>
          </a:bodyPr>
          <a:lstStyle/>
          <a:p>
            <a:pPr>
              <a:defRPr/>
            </a:pPr>
            <a:r>
              <a:rPr lang="fr-CA" sz="2100" dirty="0" err="1">
                <a:solidFill>
                  <a:prstClr val="white"/>
                </a:solidFill>
                <a:latin typeface="Arial" panose="020B0604020202020204" pitchFamily="34" charset="0"/>
                <a:ea typeface="+mn-ea"/>
                <a:cs typeface="Arial" panose="020B0604020202020204" pitchFamily="34" charset="0"/>
              </a:rPr>
              <a:t>Tree</a:t>
            </a:r>
            <a:r>
              <a:rPr lang="fr-CA" sz="2100" dirty="0">
                <a:solidFill>
                  <a:prstClr val="white"/>
                </a:solidFill>
                <a:latin typeface="Arial" panose="020B0604020202020204" pitchFamily="34" charset="0"/>
                <a:ea typeface="+mn-ea"/>
                <a:cs typeface="Arial" panose="020B0604020202020204" pitchFamily="34" charset="0"/>
              </a:rPr>
              <a:t> </a:t>
            </a:r>
            <a:r>
              <a:rPr lang="fr-CA" sz="2100" dirty="0" err="1">
                <a:solidFill>
                  <a:prstClr val="white"/>
                </a:solidFill>
                <a:latin typeface="Arial" panose="020B0604020202020204" pitchFamily="34" charset="0"/>
                <a:ea typeface="+mn-ea"/>
                <a:cs typeface="Arial" panose="020B0604020202020204" pitchFamily="34" charset="0"/>
              </a:rPr>
              <a:t>mortality</a:t>
            </a:r>
            <a:r>
              <a:rPr lang="fr-CA" sz="2100" dirty="0">
                <a:solidFill>
                  <a:prstClr val="white"/>
                </a:solidFill>
                <a:latin typeface="Arial" panose="020B0604020202020204" pitchFamily="34" charset="0"/>
                <a:ea typeface="+mn-ea"/>
                <a:cs typeface="Arial" panose="020B0604020202020204" pitchFamily="34" charset="0"/>
              </a:rPr>
              <a:t> rates have been </a:t>
            </a:r>
            <a:r>
              <a:rPr lang="fr-CA" sz="2100" dirty="0" err="1">
                <a:solidFill>
                  <a:prstClr val="white"/>
                </a:solidFill>
                <a:latin typeface="Arial" panose="020B0604020202020204" pitchFamily="34" charset="0"/>
                <a:ea typeface="+mn-ea"/>
                <a:cs typeface="Arial" panose="020B0604020202020204" pitchFamily="34" charset="0"/>
              </a:rPr>
              <a:t>increasing</a:t>
            </a:r>
            <a:r>
              <a:rPr lang="fr-CA" sz="2100" dirty="0">
                <a:solidFill>
                  <a:prstClr val="white"/>
                </a:solidFill>
                <a:latin typeface="Arial" panose="020B0604020202020204" pitchFamily="34" charset="0"/>
                <a:ea typeface="+mn-ea"/>
                <a:cs typeface="Arial" panose="020B0604020202020204" pitchFamily="34" charset="0"/>
              </a:rPr>
              <a:t> EVERYWHERE in Canada and for ALL </a:t>
            </a:r>
            <a:r>
              <a:rPr lang="fr-CA" sz="2100" dirty="0" err="1">
                <a:solidFill>
                  <a:prstClr val="white"/>
                </a:solidFill>
                <a:latin typeface="Arial" panose="020B0604020202020204" pitchFamily="34" charset="0"/>
                <a:ea typeface="+mn-ea"/>
                <a:cs typeface="Arial" panose="020B0604020202020204" pitchFamily="34" charset="0"/>
              </a:rPr>
              <a:t>species</a:t>
            </a:r>
            <a:r>
              <a:rPr lang="fr-CA" sz="2100" dirty="0">
                <a:solidFill>
                  <a:prstClr val="white"/>
                </a:solidFill>
                <a:latin typeface="Arial" panose="020B0604020202020204" pitchFamily="34" charset="0"/>
                <a:ea typeface="+mn-ea"/>
                <a:cs typeface="Arial" panose="020B0604020202020204" pitchFamily="34" charset="0"/>
              </a:rPr>
              <a:t> </a:t>
            </a:r>
            <a:r>
              <a:rPr lang="fr-CA" sz="2100" dirty="0" err="1">
                <a:solidFill>
                  <a:prstClr val="white"/>
                </a:solidFill>
                <a:latin typeface="Arial" panose="020B0604020202020204" pitchFamily="34" charset="0"/>
                <a:ea typeface="+mn-ea"/>
                <a:cs typeface="Arial" panose="020B0604020202020204" pitchFamily="34" charset="0"/>
              </a:rPr>
              <a:t>since</a:t>
            </a:r>
            <a:r>
              <a:rPr lang="fr-CA" sz="2100" dirty="0">
                <a:solidFill>
                  <a:prstClr val="white"/>
                </a:solidFill>
                <a:latin typeface="Arial" panose="020B0604020202020204" pitchFamily="34" charset="0"/>
                <a:ea typeface="+mn-ea"/>
                <a:cs typeface="Arial" panose="020B0604020202020204" pitchFamily="34" charset="0"/>
              </a:rPr>
              <a:t> the 1970s and 1980s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4EBF78-728D-C34E-B402-957B04353103}"/>
              </a:ext>
            </a:extLst>
          </p:cNvPr>
          <p:cNvSpPr>
            <a:spLocks noGrp="1"/>
          </p:cNvSpPr>
          <p:nvPr>
            <p:ph type="ctrTitle"/>
          </p:nvPr>
        </p:nvSpPr>
        <p:spPr>
          <a:xfrm>
            <a:off x="1143000" y="1123950"/>
            <a:ext cx="6858000" cy="2386013"/>
          </a:xfrm>
        </p:spPr>
        <p:txBody>
          <a:bodyPr/>
          <a:lstStyle/>
          <a:p>
            <a:pPr>
              <a:defRPr/>
            </a:pPr>
            <a:endParaRPr lang="fr-CA"/>
          </a:p>
        </p:txBody>
      </p:sp>
      <p:sp>
        <p:nvSpPr>
          <p:cNvPr id="3" name="Sous-titre 2">
            <a:extLst>
              <a:ext uri="{FF2B5EF4-FFF2-40B4-BE49-F238E27FC236}">
                <a16:creationId xmlns:a16="http://schemas.microsoft.com/office/drawing/2014/main" id="{63C24956-E6DF-A44B-8003-4E6701DD546B}"/>
              </a:ext>
            </a:extLst>
          </p:cNvPr>
          <p:cNvSpPr>
            <a:spLocks noGrp="1"/>
          </p:cNvSpPr>
          <p:nvPr>
            <p:ph type="subTitle" idx="1"/>
          </p:nvPr>
        </p:nvSpPr>
        <p:spPr>
          <a:xfrm>
            <a:off x="1143000" y="3602038"/>
            <a:ext cx="6858000" cy="1657350"/>
          </a:xfrm>
        </p:spPr>
        <p:txBody>
          <a:bodyPr/>
          <a:lstStyle/>
          <a:p>
            <a:pPr>
              <a:defRPr/>
            </a:pPr>
            <a:endParaRPr lang="fr-CA"/>
          </a:p>
        </p:txBody>
      </p:sp>
      <p:sp>
        <p:nvSpPr>
          <p:cNvPr id="4" name="Espace réservé de la date 3">
            <a:extLst>
              <a:ext uri="{FF2B5EF4-FFF2-40B4-BE49-F238E27FC236}">
                <a16:creationId xmlns:a16="http://schemas.microsoft.com/office/drawing/2014/main" id="{045EB66B-ED93-0047-8ABE-848AEFEC7C9D}"/>
              </a:ext>
            </a:extLst>
          </p:cNvPr>
          <p:cNvSpPr>
            <a:spLocks noGrp="1"/>
          </p:cNvSpPr>
          <p:nvPr>
            <p:ph type="dt" sz="quarter" idx="10"/>
          </p:nvPr>
        </p:nvSpPr>
        <p:spPr/>
        <p:txBody>
          <a:bodyPr/>
          <a:lstStyle/>
          <a:p>
            <a:pPr>
              <a:defRPr/>
            </a:pPr>
            <a:r>
              <a:rPr lang="en-CA" altLang="fr-FR"/>
              <a:t>18-11-21</a:t>
            </a:r>
          </a:p>
        </p:txBody>
      </p:sp>
      <p:pic>
        <p:nvPicPr>
          <p:cNvPr id="79877" name="Image 4">
            <a:extLst>
              <a:ext uri="{FF2B5EF4-FFF2-40B4-BE49-F238E27FC236}">
                <a16:creationId xmlns:a16="http://schemas.microsoft.com/office/drawing/2014/main" id="{52599589-49F9-514F-ABD2-21068C9D24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Image 6">
            <a:extLst>
              <a:ext uri="{FF2B5EF4-FFF2-40B4-BE49-F238E27FC236}">
                <a16:creationId xmlns:a16="http://schemas.microsoft.com/office/drawing/2014/main" id="{442AF362-E7B3-D04B-B853-E259AA5D1D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38" y="2673350"/>
            <a:ext cx="314166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a:extLst>
              <a:ext uri="{FF2B5EF4-FFF2-40B4-BE49-F238E27FC236}">
                <a16:creationId xmlns:a16="http://schemas.microsoft.com/office/drawing/2014/main" id="{C03BE7B5-1A10-2A41-BEB6-673BD094D83C}"/>
              </a:ext>
            </a:extLst>
          </p:cNvPr>
          <p:cNvSpPr>
            <a:spLocks noGrp="1" noChangeArrowheads="1"/>
          </p:cNvSpPr>
          <p:nvPr>
            <p:ph type="title"/>
          </p:nvPr>
        </p:nvSpPr>
        <p:spPr/>
        <p:txBody>
          <a:bodyPr/>
          <a:lstStyle/>
          <a:p>
            <a:endParaRPr lang="fr-CA" altLang="fr-FR"/>
          </a:p>
        </p:txBody>
      </p:sp>
      <p:sp>
        <p:nvSpPr>
          <p:cNvPr id="80899" name="Espace réservé du contenu 2">
            <a:extLst>
              <a:ext uri="{FF2B5EF4-FFF2-40B4-BE49-F238E27FC236}">
                <a16:creationId xmlns:a16="http://schemas.microsoft.com/office/drawing/2014/main" id="{A40B492F-BC89-2743-842F-FF598A9EF024}"/>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2941FA79-7E8E-B447-B101-43C3D92EAFF2}"/>
              </a:ext>
            </a:extLst>
          </p:cNvPr>
          <p:cNvSpPr>
            <a:spLocks noGrp="1"/>
          </p:cNvSpPr>
          <p:nvPr>
            <p:ph type="dt" sz="quarter" idx="10"/>
          </p:nvPr>
        </p:nvSpPr>
        <p:spPr/>
        <p:txBody>
          <a:bodyPr/>
          <a:lstStyle/>
          <a:p>
            <a:pPr>
              <a:defRPr/>
            </a:pPr>
            <a:r>
              <a:rPr lang="en-CA" altLang="fr-FR"/>
              <a:t>18-11-21</a:t>
            </a:r>
          </a:p>
        </p:txBody>
      </p:sp>
      <p:pic>
        <p:nvPicPr>
          <p:cNvPr id="80901" name="Image 4">
            <a:extLst>
              <a:ext uri="{FF2B5EF4-FFF2-40B4-BE49-F238E27FC236}">
                <a16:creationId xmlns:a16="http://schemas.microsoft.com/office/drawing/2014/main" id="{B5E22AE1-A190-394D-98B4-E44DAB3D02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4613"/>
            <a:ext cx="9144000" cy="769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E2C8F-18DA-4447-B748-E1D87C730AAE}"/>
              </a:ext>
            </a:extLst>
          </p:cNvPr>
          <p:cNvSpPr>
            <a:spLocks noGrp="1"/>
          </p:cNvSpPr>
          <p:nvPr>
            <p:ph type="ctrTitle"/>
          </p:nvPr>
        </p:nvSpPr>
        <p:spPr>
          <a:xfrm>
            <a:off x="1143000" y="1123950"/>
            <a:ext cx="6858000" cy="2386013"/>
          </a:xfrm>
        </p:spPr>
        <p:txBody>
          <a:bodyPr/>
          <a:lstStyle/>
          <a:p>
            <a:pPr>
              <a:defRPr/>
            </a:pPr>
            <a:endParaRPr lang="fr-CA"/>
          </a:p>
        </p:txBody>
      </p:sp>
      <p:sp>
        <p:nvSpPr>
          <p:cNvPr id="3" name="Sous-titre 2">
            <a:extLst>
              <a:ext uri="{FF2B5EF4-FFF2-40B4-BE49-F238E27FC236}">
                <a16:creationId xmlns:a16="http://schemas.microsoft.com/office/drawing/2014/main" id="{E09E2773-BE8C-0845-87DC-8FAE3A7E69B9}"/>
              </a:ext>
            </a:extLst>
          </p:cNvPr>
          <p:cNvSpPr>
            <a:spLocks noGrp="1"/>
          </p:cNvSpPr>
          <p:nvPr>
            <p:ph type="subTitle" idx="1"/>
          </p:nvPr>
        </p:nvSpPr>
        <p:spPr>
          <a:xfrm>
            <a:off x="1143000" y="3602038"/>
            <a:ext cx="6858000" cy="1657350"/>
          </a:xfrm>
        </p:spPr>
        <p:txBody>
          <a:bodyPr/>
          <a:lstStyle/>
          <a:p>
            <a:pPr>
              <a:defRPr/>
            </a:pPr>
            <a:endParaRPr lang="fr-CA"/>
          </a:p>
        </p:txBody>
      </p:sp>
      <p:sp>
        <p:nvSpPr>
          <p:cNvPr id="4" name="Espace réservé de la date 3">
            <a:extLst>
              <a:ext uri="{FF2B5EF4-FFF2-40B4-BE49-F238E27FC236}">
                <a16:creationId xmlns:a16="http://schemas.microsoft.com/office/drawing/2014/main" id="{EE28E317-A8CC-474D-BBD5-D80B9B62AF81}"/>
              </a:ext>
            </a:extLst>
          </p:cNvPr>
          <p:cNvSpPr>
            <a:spLocks noGrp="1"/>
          </p:cNvSpPr>
          <p:nvPr>
            <p:ph type="dt" sz="quarter" idx="10"/>
          </p:nvPr>
        </p:nvSpPr>
        <p:spPr/>
        <p:txBody>
          <a:bodyPr/>
          <a:lstStyle/>
          <a:p>
            <a:pPr>
              <a:defRPr/>
            </a:pPr>
            <a:r>
              <a:rPr lang="en-CA" altLang="fr-FR"/>
              <a:t>18-11-21</a:t>
            </a:r>
          </a:p>
        </p:txBody>
      </p:sp>
      <p:pic>
        <p:nvPicPr>
          <p:cNvPr id="81925" name="Image 6">
            <a:extLst>
              <a:ext uri="{FF2B5EF4-FFF2-40B4-BE49-F238E27FC236}">
                <a16:creationId xmlns:a16="http://schemas.microsoft.com/office/drawing/2014/main" id="{A93B62A8-01EF-A141-A84A-1B9413A202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097962"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1">
            <a:extLst>
              <a:ext uri="{FF2B5EF4-FFF2-40B4-BE49-F238E27FC236}">
                <a16:creationId xmlns:a16="http://schemas.microsoft.com/office/drawing/2014/main" id="{3BA1A741-87D9-8142-9598-93A849248E25}"/>
              </a:ext>
            </a:extLst>
          </p:cNvPr>
          <p:cNvSpPr>
            <a:spLocks noGrp="1" noChangeArrowheads="1"/>
          </p:cNvSpPr>
          <p:nvPr>
            <p:ph type="title"/>
          </p:nvPr>
        </p:nvSpPr>
        <p:spPr/>
        <p:txBody>
          <a:bodyPr/>
          <a:lstStyle/>
          <a:p>
            <a:endParaRPr lang="fr-CA" altLang="fr-FR"/>
          </a:p>
        </p:txBody>
      </p:sp>
      <p:sp>
        <p:nvSpPr>
          <p:cNvPr id="82947" name="Espace réservé du contenu 2">
            <a:extLst>
              <a:ext uri="{FF2B5EF4-FFF2-40B4-BE49-F238E27FC236}">
                <a16:creationId xmlns:a16="http://schemas.microsoft.com/office/drawing/2014/main" id="{71266B47-37B2-514D-A1FC-D53143701FA4}"/>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D24D6A44-4A16-2143-B760-921308AE96B4}"/>
              </a:ext>
            </a:extLst>
          </p:cNvPr>
          <p:cNvSpPr>
            <a:spLocks noGrp="1"/>
          </p:cNvSpPr>
          <p:nvPr>
            <p:ph type="dt" sz="quarter" idx="10"/>
          </p:nvPr>
        </p:nvSpPr>
        <p:spPr/>
        <p:txBody>
          <a:bodyPr/>
          <a:lstStyle/>
          <a:p>
            <a:pPr>
              <a:defRPr/>
            </a:pPr>
            <a:r>
              <a:rPr lang="en-CA" altLang="fr-FR"/>
              <a:t>18-11-21</a:t>
            </a:r>
          </a:p>
        </p:txBody>
      </p:sp>
      <p:pic>
        <p:nvPicPr>
          <p:cNvPr id="82949" name="Image 4">
            <a:extLst>
              <a:ext uri="{FF2B5EF4-FFF2-40B4-BE49-F238E27FC236}">
                <a16:creationId xmlns:a16="http://schemas.microsoft.com/office/drawing/2014/main" id="{6BBC2784-F7BE-0248-BCA9-242387723B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63513"/>
            <a:ext cx="9177337"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BA13D40C-6F75-A34D-8DE4-947E52B7D65C}"/>
              </a:ext>
            </a:extLst>
          </p:cNvPr>
          <p:cNvCxnSpPr>
            <a:cxnSpLocks noChangeShapeType="1"/>
          </p:cNvCxnSpPr>
          <p:nvPr/>
        </p:nvCxnSpPr>
        <p:spPr bwMode="auto">
          <a:xfrm flipV="1">
            <a:off x="1331913" y="4005263"/>
            <a:ext cx="7632700" cy="1295400"/>
          </a:xfrm>
          <a:prstGeom prst="straightConnector1">
            <a:avLst/>
          </a:prstGeom>
          <a:noFill/>
          <a:ln w="7620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1">
            <a:extLst>
              <a:ext uri="{FF2B5EF4-FFF2-40B4-BE49-F238E27FC236}">
                <a16:creationId xmlns:a16="http://schemas.microsoft.com/office/drawing/2014/main" id="{4370E282-D2EE-8D4B-ADDB-539BDF31CFAE}"/>
              </a:ext>
            </a:extLst>
          </p:cNvPr>
          <p:cNvSpPr>
            <a:spLocks noGrp="1" noChangeArrowheads="1"/>
          </p:cNvSpPr>
          <p:nvPr>
            <p:ph type="title"/>
          </p:nvPr>
        </p:nvSpPr>
        <p:spPr/>
        <p:txBody>
          <a:bodyPr/>
          <a:lstStyle/>
          <a:p>
            <a:endParaRPr lang="fr-CA" altLang="fr-FR"/>
          </a:p>
        </p:txBody>
      </p:sp>
      <p:pic>
        <p:nvPicPr>
          <p:cNvPr id="83971" name="Espace réservé du contenu 5">
            <a:extLst>
              <a:ext uri="{FF2B5EF4-FFF2-40B4-BE49-F238E27FC236}">
                <a16:creationId xmlns:a16="http://schemas.microsoft.com/office/drawing/2014/main" id="{F5FB000A-A713-AF45-B028-2A5157592A9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7463" y="141288"/>
            <a:ext cx="9197976" cy="3233737"/>
          </a:xfrm>
        </p:spPr>
      </p:pic>
      <p:sp>
        <p:nvSpPr>
          <p:cNvPr id="4" name="Espace réservé de la date 3">
            <a:extLst>
              <a:ext uri="{FF2B5EF4-FFF2-40B4-BE49-F238E27FC236}">
                <a16:creationId xmlns:a16="http://schemas.microsoft.com/office/drawing/2014/main" id="{6854C47E-5FEB-C04E-BAC4-E280B142A15B}"/>
              </a:ext>
            </a:extLst>
          </p:cNvPr>
          <p:cNvSpPr>
            <a:spLocks noGrp="1"/>
          </p:cNvSpPr>
          <p:nvPr>
            <p:ph type="dt" sz="quarter" idx="10"/>
          </p:nvPr>
        </p:nvSpPr>
        <p:spPr/>
        <p:txBody>
          <a:bodyPr/>
          <a:lstStyle/>
          <a:p>
            <a:pPr>
              <a:defRPr/>
            </a:pPr>
            <a:r>
              <a:rPr lang="en-CA" altLang="fr-FR"/>
              <a:t>18-11-21</a:t>
            </a:r>
          </a:p>
        </p:txBody>
      </p:sp>
      <p:pic>
        <p:nvPicPr>
          <p:cNvPr id="83973" name="Image 7">
            <a:extLst>
              <a:ext uri="{FF2B5EF4-FFF2-40B4-BE49-F238E27FC236}">
                <a16:creationId xmlns:a16="http://schemas.microsoft.com/office/drawing/2014/main" id="{4F853A18-D96A-394D-8F0F-C85DC00D1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9775" y="831850"/>
            <a:ext cx="42243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a:extLst>
              <a:ext uri="{FF2B5EF4-FFF2-40B4-BE49-F238E27FC236}">
                <a16:creationId xmlns:a16="http://schemas.microsoft.com/office/drawing/2014/main" id="{94196E43-69A1-E448-9991-DDD5A1F32320}"/>
              </a:ext>
            </a:extLst>
          </p:cNvPr>
          <p:cNvGrpSpPr>
            <a:grpSpLocks/>
          </p:cNvGrpSpPr>
          <p:nvPr/>
        </p:nvGrpSpPr>
        <p:grpSpPr bwMode="auto">
          <a:xfrm>
            <a:off x="1331913" y="1746250"/>
            <a:ext cx="6602412" cy="4868863"/>
            <a:chOff x="2340833" y="2154154"/>
            <a:chExt cx="4584366" cy="4011150"/>
          </a:xfrm>
        </p:grpSpPr>
        <p:pic>
          <p:nvPicPr>
            <p:cNvPr id="83979" name="Image 9">
              <a:extLst>
                <a:ext uri="{FF2B5EF4-FFF2-40B4-BE49-F238E27FC236}">
                  <a16:creationId xmlns:a16="http://schemas.microsoft.com/office/drawing/2014/main" id="{E6782B85-DDBD-8040-BC90-4000739AF1D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40833" y="2154154"/>
              <a:ext cx="4584366" cy="353055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80" name="Image 15">
              <a:extLst>
                <a:ext uri="{FF2B5EF4-FFF2-40B4-BE49-F238E27FC236}">
                  <a16:creationId xmlns:a16="http://schemas.microsoft.com/office/drawing/2014/main" id="{374336CF-8993-B545-AA00-22986487BE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5816" y="5568064"/>
              <a:ext cx="3960439" cy="59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a:extLst>
              <a:ext uri="{FF2B5EF4-FFF2-40B4-BE49-F238E27FC236}">
                <a16:creationId xmlns:a16="http://schemas.microsoft.com/office/drawing/2014/main" id="{ADC0EBD9-351D-FB4A-958D-5181E40A40E3}"/>
              </a:ext>
            </a:extLst>
          </p:cNvPr>
          <p:cNvSpPr>
            <a:spLocks noChangeArrowheads="1"/>
          </p:cNvSpPr>
          <p:nvPr/>
        </p:nvSpPr>
        <p:spPr bwMode="auto">
          <a:xfrm>
            <a:off x="1331913" y="1757363"/>
            <a:ext cx="6602412" cy="4857750"/>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latin typeface="Arial" panose="020B0604020202020204" pitchFamily="34" charset="0"/>
            </a:endParaRPr>
          </a:p>
        </p:txBody>
      </p:sp>
      <p:sp>
        <p:nvSpPr>
          <p:cNvPr id="19" name="Rectangle 18">
            <a:extLst>
              <a:ext uri="{FF2B5EF4-FFF2-40B4-BE49-F238E27FC236}">
                <a16:creationId xmlns:a16="http://schemas.microsoft.com/office/drawing/2014/main" id="{10146250-A191-5D45-829B-9A96D8850B51}"/>
              </a:ext>
            </a:extLst>
          </p:cNvPr>
          <p:cNvSpPr>
            <a:spLocks noChangeArrowheads="1"/>
          </p:cNvSpPr>
          <p:nvPr/>
        </p:nvSpPr>
        <p:spPr bwMode="auto">
          <a:xfrm>
            <a:off x="1358900" y="5776913"/>
            <a:ext cx="863600" cy="811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latin typeface="Arial" panose="020B0604020202020204" pitchFamily="34" charset="0"/>
            </a:endParaRPr>
          </a:p>
        </p:txBody>
      </p:sp>
      <p:sp>
        <p:nvSpPr>
          <p:cNvPr id="20" name="Rectangle 19">
            <a:extLst>
              <a:ext uri="{FF2B5EF4-FFF2-40B4-BE49-F238E27FC236}">
                <a16:creationId xmlns:a16="http://schemas.microsoft.com/office/drawing/2014/main" id="{5D742B9F-BE54-7940-8549-4EB0221ED7E5}"/>
              </a:ext>
            </a:extLst>
          </p:cNvPr>
          <p:cNvSpPr>
            <a:spLocks noChangeArrowheads="1"/>
          </p:cNvSpPr>
          <p:nvPr/>
        </p:nvSpPr>
        <p:spPr bwMode="auto">
          <a:xfrm>
            <a:off x="7761288" y="5776913"/>
            <a:ext cx="146050" cy="811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latin typeface="Arial" panose="020B0604020202020204" pitchFamily="34" charset="0"/>
            </a:endParaRPr>
          </a:p>
        </p:txBody>
      </p:sp>
      <p:cxnSp>
        <p:nvCxnSpPr>
          <p:cNvPr id="22" name="Connecteur droit avec flèche 21">
            <a:extLst>
              <a:ext uri="{FF2B5EF4-FFF2-40B4-BE49-F238E27FC236}">
                <a16:creationId xmlns:a16="http://schemas.microsoft.com/office/drawing/2014/main" id="{88922A1A-7A67-CD49-A1CD-6FFCECE5CB7D}"/>
              </a:ext>
            </a:extLst>
          </p:cNvPr>
          <p:cNvCxnSpPr>
            <a:cxnSpLocks noChangeShapeType="1"/>
          </p:cNvCxnSpPr>
          <p:nvPr/>
        </p:nvCxnSpPr>
        <p:spPr bwMode="auto">
          <a:xfrm flipV="1">
            <a:off x="5940425" y="4076700"/>
            <a:ext cx="1584325" cy="936625"/>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1">
            <a:extLst>
              <a:ext uri="{FF2B5EF4-FFF2-40B4-BE49-F238E27FC236}">
                <a16:creationId xmlns:a16="http://schemas.microsoft.com/office/drawing/2014/main" id="{9558ACDE-C823-D945-9D77-810BC68CD33F}"/>
              </a:ext>
            </a:extLst>
          </p:cNvPr>
          <p:cNvSpPr>
            <a:spLocks noGrp="1" noChangeArrowheads="1"/>
          </p:cNvSpPr>
          <p:nvPr>
            <p:ph type="title"/>
          </p:nvPr>
        </p:nvSpPr>
        <p:spPr/>
        <p:txBody>
          <a:bodyPr/>
          <a:lstStyle/>
          <a:p>
            <a:endParaRPr lang="fr-CA" altLang="fr-FR"/>
          </a:p>
        </p:txBody>
      </p:sp>
      <p:sp>
        <p:nvSpPr>
          <p:cNvPr id="84995" name="Espace réservé du contenu 2">
            <a:extLst>
              <a:ext uri="{FF2B5EF4-FFF2-40B4-BE49-F238E27FC236}">
                <a16:creationId xmlns:a16="http://schemas.microsoft.com/office/drawing/2014/main" id="{CAA489D9-68F5-0C4F-BCFB-6FC891028619}"/>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A85D5A06-E857-604E-8D1C-7DB7CC8C58C7}"/>
              </a:ext>
            </a:extLst>
          </p:cNvPr>
          <p:cNvSpPr>
            <a:spLocks noGrp="1"/>
          </p:cNvSpPr>
          <p:nvPr>
            <p:ph type="dt" sz="quarter" idx="10"/>
          </p:nvPr>
        </p:nvSpPr>
        <p:spPr/>
        <p:txBody>
          <a:bodyPr/>
          <a:lstStyle/>
          <a:p>
            <a:pPr>
              <a:defRPr/>
            </a:pPr>
            <a:r>
              <a:rPr lang="en-CA" altLang="fr-FR"/>
              <a:t>18-11-21</a:t>
            </a:r>
          </a:p>
        </p:txBody>
      </p:sp>
      <p:pic>
        <p:nvPicPr>
          <p:cNvPr id="84997" name="Image 4">
            <a:extLst>
              <a:ext uri="{FF2B5EF4-FFF2-40B4-BE49-F238E27FC236}">
                <a16:creationId xmlns:a16="http://schemas.microsoft.com/office/drawing/2014/main" id="{8E01B4D5-97A2-2248-9B19-6462D1B119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154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Image 6">
            <a:extLst>
              <a:ext uri="{FF2B5EF4-FFF2-40B4-BE49-F238E27FC236}">
                <a16:creationId xmlns:a16="http://schemas.microsoft.com/office/drawing/2014/main" id="{AC4ECA95-9316-4B4F-9F6B-ADA11BAC5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7200" y="249238"/>
            <a:ext cx="5629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1">
            <a:extLst>
              <a:ext uri="{FF2B5EF4-FFF2-40B4-BE49-F238E27FC236}">
                <a16:creationId xmlns:a16="http://schemas.microsoft.com/office/drawing/2014/main" id="{8409DEE2-5A2A-6146-9E43-B730BCE197C8}"/>
              </a:ext>
            </a:extLst>
          </p:cNvPr>
          <p:cNvSpPr>
            <a:spLocks noGrp="1" noChangeArrowheads="1"/>
          </p:cNvSpPr>
          <p:nvPr>
            <p:ph type="title"/>
          </p:nvPr>
        </p:nvSpPr>
        <p:spPr/>
        <p:txBody>
          <a:bodyPr/>
          <a:lstStyle/>
          <a:p>
            <a:endParaRPr lang="fr-CA" altLang="fr-FR"/>
          </a:p>
        </p:txBody>
      </p:sp>
      <p:sp>
        <p:nvSpPr>
          <p:cNvPr id="86019" name="Espace réservé du contenu 2">
            <a:extLst>
              <a:ext uri="{FF2B5EF4-FFF2-40B4-BE49-F238E27FC236}">
                <a16:creationId xmlns:a16="http://schemas.microsoft.com/office/drawing/2014/main" id="{2D3DB04B-5F06-5347-90B3-6B175B939124}"/>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956590CF-76D3-B34D-8C92-72960A2833CE}"/>
              </a:ext>
            </a:extLst>
          </p:cNvPr>
          <p:cNvSpPr>
            <a:spLocks noGrp="1"/>
          </p:cNvSpPr>
          <p:nvPr>
            <p:ph type="dt" sz="quarter" idx="10"/>
          </p:nvPr>
        </p:nvSpPr>
        <p:spPr/>
        <p:txBody>
          <a:bodyPr/>
          <a:lstStyle/>
          <a:p>
            <a:pPr>
              <a:defRPr/>
            </a:pPr>
            <a:r>
              <a:rPr lang="en-CA" altLang="fr-FR"/>
              <a:t>18-11-21</a:t>
            </a:r>
          </a:p>
        </p:txBody>
      </p:sp>
      <p:pic>
        <p:nvPicPr>
          <p:cNvPr id="86021" name="Image 5">
            <a:extLst>
              <a:ext uri="{FF2B5EF4-FFF2-40B4-BE49-F238E27FC236}">
                <a16:creationId xmlns:a16="http://schemas.microsoft.com/office/drawing/2014/main" id="{D6F617D7-A317-F541-BDBF-92D844E572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125413"/>
            <a:ext cx="912812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ZoneTexte 7">
            <a:extLst>
              <a:ext uri="{FF2B5EF4-FFF2-40B4-BE49-F238E27FC236}">
                <a16:creationId xmlns:a16="http://schemas.microsoft.com/office/drawing/2014/main" id="{DA890FA8-32AF-4D40-A1A3-0BCF1B804B52}"/>
              </a:ext>
            </a:extLst>
          </p:cNvPr>
          <p:cNvSpPr txBox="1">
            <a:spLocks noChangeArrowheads="1"/>
          </p:cNvSpPr>
          <p:nvPr/>
        </p:nvSpPr>
        <p:spPr bwMode="auto">
          <a:xfrm>
            <a:off x="179388" y="3897313"/>
            <a:ext cx="8713787"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just"/>
            <a:r>
              <a:rPr lang="en-US" altLang="fr-FR" sz="2400" b="0">
                <a:solidFill>
                  <a:srgbClr val="231F20"/>
                </a:solidFill>
                <a:latin typeface="Arial" panose="020B0604020202020204" pitchFamily="34" charset="0"/>
                <a:cs typeface="Arial" panose="020B0604020202020204" pitchFamily="34" charset="0"/>
              </a:rPr>
              <a:t>Fig. 2. Global forest risk estimates </a:t>
            </a:r>
            <a:r>
              <a:rPr lang="fr-CA" altLang="fr-FR" sz="2400" b="0">
                <a:solidFill>
                  <a:srgbClr val="231F20"/>
                </a:solidFill>
                <a:latin typeface="Arial" panose="020B0604020202020204" pitchFamily="34" charset="0"/>
                <a:cs typeface="Arial" panose="020B0604020202020204" pitchFamily="34" charset="0"/>
              </a:rPr>
              <a:t>from climate envelope approaches. </a:t>
            </a:r>
            <a:r>
              <a:rPr lang="en-US" altLang="fr-FR" sz="2400" b="0">
                <a:solidFill>
                  <a:srgbClr val="231F20"/>
                </a:solidFill>
                <a:latin typeface="Arial" panose="020B0604020202020204" pitchFamily="34" charset="0"/>
                <a:cs typeface="Arial" panose="020B0604020202020204" pitchFamily="34" charset="0"/>
              </a:rPr>
              <a:t>(C) Risk of loss </a:t>
            </a:r>
            <a:r>
              <a:rPr lang="fr-CA" altLang="fr-FR" sz="2400" b="0">
                <a:solidFill>
                  <a:srgbClr val="231F20"/>
                </a:solidFill>
                <a:latin typeface="Arial" panose="020B0604020202020204" pitchFamily="34" charset="0"/>
                <a:cs typeface="Arial" panose="020B0604020202020204" pitchFamily="34" charset="0"/>
              </a:rPr>
              <a:t>in species richness [quantified </a:t>
            </a:r>
            <a:r>
              <a:rPr lang="en-US" altLang="fr-FR" sz="2400" b="0">
                <a:solidFill>
                  <a:srgbClr val="231F20"/>
                </a:solidFill>
                <a:latin typeface="Arial" panose="020B0604020202020204" pitchFamily="34" charset="0"/>
                <a:cs typeface="Arial" panose="020B0604020202020204" pitchFamily="34" charset="0"/>
              </a:rPr>
              <a:t>as an effect size (ES) of –1 × </a:t>
            </a:r>
            <a:r>
              <a:rPr lang="fr-CA" altLang="fr-FR" sz="2400" b="0">
                <a:solidFill>
                  <a:srgbClr val="231F20"/>
                </a:solidFill>
                <a:latin typeface="Arial" panose="020B0604020202020204" pitchFamily="34" charset="0"/>
                <a:cs typeface="Arial" panose="020B0604020202020204" pitchFamily="34" charset="0"/>
              </a:rPr>
              <a:t>log(DSpeciesRichnesshighcc-mitigation/ DSRbaseline)] where higher </a:t>
            </a:r>
            <a:r>
              <a:rPr lang="en-US" altLang="fr-FR" sz="2400" b="0">
                <a:solidFill>
                  <a:srgbClr val="231F20"/>
                </a:solidFill>
                <a:latin typeface="Arial" panose="020B0604020202020204" pitchFamily="34" charset="0"/>
                <a:cs typeface="Arial" panose="020B0604020202020204" pitchFamily="34" charset="0"/>
              </a:rPr>
              <a:t>numbers indicate more risk of species loss) in the 2070s in a high climate change (RCP 8.5) </a:t>
            </a:r>
            <a:r>
              <a:rPr lang="it-IT" altLang="fr-FR" sz="2400" b="0">
                <a:solidFill>
                  <a:srgbClr val="231F20"/>
                </a:solidFill>
                <a:latin typeface="Arial" panose="020B0604020202020204" pitchFamily="34" charset="0"/>
                <a:cs typeface="Arial" panose="020B0604020202020204" pitchFamily="34" charset="0"/>
              </a:rPr>
              <a:t>scenario from Mori et al. 2021 (21).</a:t>
            </a:r>
            <a:endParaRPr lang="fr-CA" altLang="fr-FR" sz="2400">
              <a:solidFill>
                <a:srgbClr val="FFFFFF"/>
              </a:solidFill>
              <a:latin typeface="Arial" panose="020B0604020202020204" pitchFamily="34" charset="0"/>
              <a:cs typeface="Arial" panose="020B0604020202020204" pitchFamily="34" charset="0"/>
            </a:endParaRPr>
          </a:p>
        </p:txBody>
      </p:sp>
      <p:sp>
        <p:nvSpPr>
          <p:cNvPr id="86023" name="ZoneTexte 1">
            <a:extLst>
              <a:ext uri="{FF2B5EF4-FFF2-40B4-BE49-F238E27FC236}">
                <a16:creationId xmlns:a16="http://schemas.microsoft.com/office/drawing/2014/main" id="{D1D2C5AB-541C-FE4E-8FBB-2416C20DDEF4}"/>
              </a:ext>
            </a:extLst>
          </p:cNvPr>
          <p:cNvSpPr txBox="1">
            <a:spLocks noChangeArrowheads="1"/>
          </p:cNvSpPr>
          <p:nvPr/>
        </p:nvSpPr>
        <p:spPr bwMode="auto">
          <a:xfrm>
            <a:off x="3059832" y="2708920"/>
            <a:ext cx="3529013" cy="522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l"/>
            <a:r>
              <a:rPr lang="en-CA" b="0" i="0" u="none" strike="noStrike" dirty="0">
                <a:solidFill>
                  <a:srgbClr val="1B1E25"/>
                </a:solidFill>
                <a:effectLst/>
                <a:latin typeface="-apple-system"/>
              </a:rPr>
              <a:t>Loss of species</a:t>
            </a:r>
          </a:p>
        </p:txBody>
      </p:sp>
      <p:sp>
        <p:nvSpPr>
          <p:cNvPr id="3" name="Ellipse 2">
            <a:extLst>
              <a:ext uri="{FF2B5EF4-FFF2-40B4-BE49-F238E27FC236}">
                <a16:creationId xmlns:a16="http://schemas.microsoft.com/office/drawing/2014/main" id="{F6F7F61B-009A-EE40-A6A0-97FE96758ECC}"/>
              </a:ext>
            </a:extLst>
          </p:cNvPr>
          <p:cNvSpPr>
            <a:spLocks noChangeArrowheads="1"/>
          </p:cNvSpPr>
          <p:nvPr/>
        </p:nvSpPr>
        <p:spPr bwMode="auto">
          <a:xfrm>
            <a:off x="2339975" y="522288"/>
            <a:ext cx="863600" cy="1008062"/>
          </a:xfrm>
          <a:prstGeom prst="ellipse">
            <a:avLst/>
          </a:prstGeom>
          <a:noFill/>
          <a:ln w="76200" algn="ctr">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solidFill>
                <a:srgbClr val="FFFFFF"/>
              </a:solidFill>
              <a:latin typeface="Arial" panose="020B0604020202020204" pitchFamily="34" charset="0"/>
            </a:endParaRPr>
          </a:p>
        </p:txBody>
      </p:sp>
      <p:sp>
        <p:nvSpPr>
          <p:cNvPr id="5" name="Ellipse 4">
            <a:extLst>
              <a:ext uri="{FF2B5EF4-FFF2-40B4-BE49-F238E27FC236}">
                <a16:creationId xmlns:a16="http://schemas.microsoft.com/office/drawing/2014/main" id="{CB8CFBE7-83B1-2C4C-94E4-DB48E3539510}"/>
              </a:ext>
            </a:extLst>
          </p:cNvPr>
          <p:cNvSpPr>
            <a:spLocks noChangeArrowheads="1"/>
          </p:cNvSpPr>
          <p:nvPr/>
        </p:nvSpPr>
        <p:spPr bwMode="auto">
          <a:xfrm>
            <a:off x="7694613" y="1182688"/>
            <a:ext cx="1449387" cy="744537"/>
          </a:xfrm>
          <a:prstGeom prst="ellipse">
            <a:avLst/>
          </a:prstGeom>
          <a:noFill/>
          <a:ln w="76200" algn="ctr">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27">
            <a:extLst>
              <a:ext uri="{FF2B5EF4-FFF2-40B4-BE49-F238E27FC236}">
                <a16:creationId xmlns:a16="http://schemas.microsoft.com/office/drawing/2014/main" id="{E2C87F5B-0B3F-1241-873A-4E88AD2D8486}"/>
              </a:ext>
            </a:extLst>
          </p:cNvPr>
          <p:cNvSpPr>
            <a:spLocks noChangeArrowheads="1"/>
          </p:cNvSpPr>
          <p:nvPr/>
        </p:nvSpPr>
        <p:spPr bwMode="auto">
          <a:xfrm>
            <a:off x="0" y="688975"/>
            <a:ext cx="9144000" cy="6169025"/>
          </a:xfrm>
          <a:prstGeom prst="rect">
            <a:avLst/>
          </a:prstGeom>
          <a:solidFill>
            <a:schemeClr val="tx1">
              <a:alpha val="92000"/>
            </a:schemeClr>
          </a:solidFill>
          <a:ln w="34925">
            <a:noFill/>
            <a:miter lim="800000"/>
            <a:headEnd/>
            <a:tailEnd/>
          </a:ln>
          <a:effectLst/>
        </p:spPr>
        <p:txBody>
          <a:bodyPr/>
          <a:lstStyle/>
          <a:p>
            <a:pPr marL="342900" indent="-342900">
              <a:lnSpc>
                <a:spcPct val="30000"/>
              </a:lnSpc>
              <a:spcBef>
                <a:spcPct val="20000"/>
              </a:spcBef>
              <a:buFontTx/>
              <a:buChar char="•"/>
              <a:tabLst>
                <a:tab pos="381000" algn="l"/>
                <a:tab pos="4191000" algn="l"/>
              </a:tabLst>
              <a:defRPr/>
            </a:pPr>
            <a:endParaRPr lang="en-CA" dirty="0">
              <a:solidFill>
                <a:srgbClr val="FFFFFF"/>
              </a:solidFill>
              <a:effectLst>
                <a:outerShdw blurRad="38100" dist="38100" dir="2700000" algn="tl">
                  <a:srgbClr val="000000"/>
                </a:outerShdw>
              </a:effectLst>
              <a:latin typeface="Arial" charset="0"/>
              <a:ea typeface="+mn-ea"/>
              <a:cs typeface="+mn-cs"/>
            </a:endParaRPr>
          </a:p>
          <a:p>
            <a:pPr lvl="1" indent="-361950" eaLnBrk="1" fontAlgn="auto" hangingPunct="1">
              <a:lnSpc>
                <a:spcPct val="110000"/>
              </a:lnSpc>
              <a:spcBef>
                <a:spcPts val="0"/>
              </a:spcBef>
              <a:spcAft>
                <a:spcPts val="0"/>
              </a:spcAft>
              <a:buFont typeface="Arial" pitchFamily="34" charset="0"/>
              <a:buChar char="•"/>
              <a:defRPr/>
            </a:pPr>
            <a:endParaRPr lang="en-CA" sz="4000" dirty="0">
              <a:solidFill>
                <a:srgbClr val="FFFFFF"/>
              </a:solidFill>
              <a:latin typeface="Arial" pitchFamily="34" charset="0"/>
              <a:ea typeface="+mn-ea"/>
              <a:cs typeface="Arial" pitchFamily="34" charset="0"/>
            </a:endParaRP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Forestry and its ghosts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The threatened forest</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Some interesting new concepts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 a forestry of resilience</a:t>
            </a:r>
            <a:endParaRPr lang="en-CA" sz="3600" dirty="0">
              <a:solidFill>
                <a:srgbClr val="FFFFFF"/>
              </a:solidFill>
              <a:latin typeface="Arial" pitchFamily="34" charset="0"/>
              <a:ea typeface="+mn-ea"/>
              <a:cs typeface="Arial" pitchFamily="34" charset="0"/>
            </a:endParaRPr>
          </a:p>
          <a:p>
            <a:pPr marL="95250" lvl="1" eaLnBrk="1" fontAlgn="auto" hangingPunct="1">
              <a:lnSpc>
                <a:spcPct val="110000"/>
              </a:lnSpc>
              <a:spcBef>
                <a:spcPts val="1800"/>
              </a:spcBef>
              <a:spcAft>
                <a:spcPts val="0"/>
              </a:spcAft>
              <a:defRPr/>
            </a:pPr>
            <a:r>
              <a:rPr lang="en-CA" sz="4000" dirty="0">
                <a:solidFill>
                  <a:srgbClr val="FFFFFF"/>
                </a:solidFill>
                <a:latin typeface="Arial" pitchFamily="34" charset="0"/>
                <a:ea typeface="+mn-ea"/>
                <a:cs typeface="Arial" pitchFamily="34" charset="0"/>
              </a:rPr>
              <a:t> </a:t>
            </a:r>
          </a:p>
          <a:p>
            <a:pPr marL="342900" indent="-342900">
              <a:lnSpc>
                <a:spcPct val="50000"/>
              </a:lnSpc>
              <a:spcBef>
                <a:spcPct val="20000"/>
              </a:spcBef>
              <a:buFontTx/>
              <a:buChar char="•"/>
              <a:tabLst>
                <a:tab pos="381000" algn="l"/>
                <a:tab pos="4191000" algn="l"/>
              </a:tabLst>
              <a:defRPr/>
            </a:pPr>
            <a:endParaRPr lang="en-CA" sz="4000" dirty="0">
              <a:solidFill>
                <a:srgbClr val="00261D"/>
              </a:solidFill>
              <a:effectLst>
                <a:outerShdw blurRad="38100" dist="38100" dir="2700000" algn="tl">
                  <a:srgbClr val="000000"/>
                </a:outerShdw>
              </a:effectLst>
              <a:latin typeface="Arial" charset="0"/>
              <a:ea typeface="+mn-ea"/>
              <a:cs typeface="+mn-cs"/>
            </a:endParaRPr>
          </a:p>
          <a:p>
            <a:pPr marL="342900" indent="-342900">
              <a:spcBef>
                <a:spcPct val="20000"/>
              </a:spcBef>
              <a:buFontTx/>
              <a:buChar char="•"/>
              <a:tabLst>
                <a:tab pos="381000" algn="l"/>
                <a:tab pos="4191000" algn="l"/>
              </a:tabLst>
              <a:defRPr/>
            </a:pPr>
            <a:endParaRPr lang="en-CA" sz="3600" b="0" dirty="0">
              <a:solidFill>
                <a:srgbClr val="FFFFFF"/>
              </a:solidFill>
              <a:latin typeface="Comic Sans MS" panose="030F0702030302020204" pitchFamily="66" charset="0"/>
              <a:ea typeface="+mn-ea"/>
              <a:cs typeface="+mn-cs"/>
            </a:endParaRPr>
          </a:p>
          <a:p>
            <a:pPr marL="342900" indent="-342900">
              <a:spcBef>
                <a:spcPct val="20000"/>
              </a:spcBef>
              <a:buFontTx/>
              <a:buChar char="•"/>
              <a:tabLst>
                <a:tab pos="381000" algn="l"/>
                <a:tab pos="4191000" algn="l"/>
              </a:tabLst>
              <a:defRPr/>
            </a:pPr>
            <a:endParaRPr lang="en-CA" dirty="0">
              <a:solidFill>
                <a:srgbClr val="B2B2B2"/>
              </a:solidFill>
              <a:effectLst>
                <a:outerShdw blurRad="38100" dist="38100" dir="2700000" algn="tl">
                  <a:srgbClr val="000000"/>
                </a:outerShdw>
              </a:effectLst>
              <a:latin typeface="Arial" charset="0"/>
              <a:ea typeface="+mn-ea"/>
              <a:cs typeface="+mn-cs"/>
            </a:endParaRPr>
          </a:p>
        </p:txBody>
      </p:sp>
      <p:sp>
        <p:nvSpPr>
          <p:cNvPr id="64515" name="AutoShape 5">
            <a:extLst>
              <a:ext uri="{FF2B5EF4-FFF2-40B4-BE49-F238E27FC236}">
                <a16:creationId xmlns:a16="http://schemas.microsoft.com/office/drawing/2014/main" id="{6AC16C35-0C59-1F43-97FD-C70C6230B9B9}"/>
              </a:ext>
            </a:extLst>
          </p:cNvPr>
          <p:cNvSpPr>
            <a:spLocks noChangeAspect="1" noChangeArrowheads="1"/>
          </p:cNvSpPr>
          <p:nvPr/>
        </p:nvSpPr>
        <p:spPr bwMode="auto">
          <a:xfrm>
            <a:off x="153988"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FR" altLang="fr-FR" sz="2800">
              <a:solidFill>
                <a:srgbClr val="FFFFFF"/>
              </a:solidFill>
            </a:endParaRPr>
          </a:p>
        </p:txBody>
      </p:sp>
      <p:sp>
        <p:nvSpPr>
          <p:cNvPr id="4" name="Titre 1">
            <a:extLst>
              <a:ext uri="{FF2B5EF4-FFF2-40B4-BE49-F238E27FC236}">
                <a16:creationId xmlns:a16="http://schemas.microsoft.com/office/drawing/2014/main" id="{2E5BC7B2-F8DF-4748-9BFD-876EED80FBBC}"/>
              </a:ext>
            </a:extLst>
          </p:cNvPr>
          <p:cNvSpPr txBox="1">
            <a:spLocks/>
          </p:cNvSpPr>
          <p:nvPr/>
        </p:nvSpPr>
        <p:spPr>
          <a:xfrm>
            <a:off x="0" y="-60325"/>
            <a:ext cx="9144000" cy="749300"/>
          </a:xfrm>
          <a:prstGeom prst="rect">
            <a:avLst/>
          </a:prstGeom>
          <a:solidFill>
            <a:schemeClr val="bg1">
              <a:lumMod val="95000"/>
            </a:schemeClr>
          </a:solidFill>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a:lstStyle>
          <a:p>
            <a:pPr>
              <a:tabLst>
                <a:tab pos="2865438" algn="l"/>
              </a:tabLst>
              <a:defRPr/>
            </a:pPr>
            <a:r>
              <a:rPr lang="fr-CA"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Presentation</a:t>
            </a:r>
            <a:r>
              <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rPr>
              <a:t> Plan</a:t>
            </a:r>
            <a:endParaRPr lang="fr-CA" kern="0"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a:extLst>
              <a:ext uri="{FF2B5EF4-FFF2-40B4-BE49-F238E27FC236}">
                <a16:creationId xmlns:a16="http://schemas.microsoft.com/office/drawing/2014/main" id="{0E3A1D57-4089-0E47-B949-91F26B969A67}"/>
              </a:ext>
            </a:extLst>
          </p:cNvPr>
          <p:cNvSpPr>
            <a:spLocks noGrp="1" noChangeArrowheads="1"/>
          </p:cNvSpPr>
          <p:nvPr>
            <p:ph type="title"/>
          </p:nvPr>
        </p:nvSpPr>
        <p:spPr/>
        <p:txBody>
          <a:bodyPr/>
          <a:lstStyle/>
          <a:p>
            <a:endParaRPr lang="fr-CA" altLang="fr-FR"/>
          </a:p>
        </p:txBody>
      </p:sp>
      <p:sp>
        <p:nvSpPr>
          <p:cNvPr id="87043" name="Espace réservé du contenu 2">
            <a:extLst>
              <a:ext uri="{FF2B5EF4-FFF2-40B4-BE49-F238E27FC236}">
                <a16:creationId xmlns:a16="http://schemas.microsoft.com/office/drawing/2014/main" id="{9246B43F-2977-1C4F-BCCF-63D518D2D7A1}"/>
              </a:ext>
            </a:extLst>
          </p:cNvPr>
          <p:cNvSpPr>
            <a:spLocks noGrp="1" noChangeArrowheads="1"/>
          </p:cNvSpPr>
          <p:nvPr>
            <p:ph idx="1"/>
          </p:nvPr>
        </p:nvSpPr>
        <p:spPr/>
        <p:txBody>
          <a:bodyPr/>
          <a:lstStyle/>
          <a:p>
            <a:endParaRPr lang="fr-CA" altLang="fr-FR"/>
          </a:p>
        </p:txBody>
      </p:sp>
      <p:sp>
        <p:nvSpPr>
          <p:cNvPr id="4" name="Espace réservé de la date 3">
            <a:extLst>
              <a:ext uri="{FF2B5EF4-FFF2-40B4-BE49-F238E27FC236}">
                <a16:creationId xmlns:a16="http://schemas.microsoft.com/office/drawing/2014/main" id="{05307419-2C79-4E49-835C-6BD3A4B16916}"/>
              </a:ext>
            </a:extLst>
          </p:cNvPr>
          <p:cNvSpPr>
            <a:spLocks noGrp="1"/>
          </p:cNvSpPr>
          <p:nvPr>
            <p:ph type="dt" sz="quarter" idx="10"/>
          </p:nvPr>
        </p:nvSpPr>
        <p:spPr/>
        <p:txBody>
          <a:bodyPr/>
          <a:lstStyle/>
          <a:p>
            <a:pPr>
              <a:defRPr/>
            </a:pPr>
            <a:r>
              <a:rPr lang="en-CA" altLang="fr-FR"/>
              <a:t>18-11-21</a:t>
            </a:r>
          </a:p>
        </p:txBody>
      </p:sp>
      <p:pic>
        <p:nvPicPr>
          <p:cNvPr id="87045" name="Image 5">
            <a:extLst>
              <a:ext uri="{FF2B5EF4-FFF2-40B4-BE49-F238E27FC236}">
                <a16:creationId xmlns:a16="http://schemas.microsoft.com/office/drawing/2014/main" id="{852A75C1-31FB-2A49-8BCC-B1BC72558D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263" y="-6350"/>
            <a:ext cx="921226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Image 7">
            <a:extLst>
              <a:ext uri="{FF2B5EF4-FFF2-40B4-BE49-F238E27FC236}">
                <a16:creationId xmlns:a16="http://schemas.microsoft.com/office/drawing/2014/main" id="{5F0FB85F-E1AD-894E-8468-9A47593928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4413250"/>
            <a:ext cx="92519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8">
            <a:extLst>
              <a:ext uri="{FF2B5EF4-FFF2-40B4-BE49-F238E27FC236}">
                <a16:creationId xmlns:a16="http://schemas.microsoft.com/office/drawing/2014/main" id="{3D6FC326-246B-534D-A8BE-627D0E048455}"/>
              </a:ext>
            </a:extLst>
          </p:cNvPr>
          <p:cNvSpPr>
            <a:spLocks noChangeArrowheads="1"/>
          </p:cNvSpPr>
          <p:nvPr/>
        </p:nvSpPr>
        <p:spPr bwMode="auto">
          <a:xfrm>
            <a:off x="3635375" y="5516563"/>
            <a:ext cx="5437188" cy="360362"/>
          </a:xfrm>
          <a:prstGeom prst="rect">
            <a:avLst/>
          </a:prstGeom>
          <a:solidFill>
            <a:schemeClr val="bg1"/>
          </a:solidFill>
          <a:ln w="9525" algn="ctr">
            <a:solidFill>
              <a:schemeClr val="bg1"/>
            </a:solidFill>
            <a:round/>
            <a:headEnd/>
            <a:tailEnd/>
          </a:ln>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solidFill>
                <a:srgbClr val="FFFFFF"/>
              </a:solidFill>
              <a:latin typeface="Arial" panose="020B0604020202020204" pitchFamily="34" charset="0"/>
            </a:endParaRPr>
          </a:p>
        </p:txBody>
      </p:sp>
      <p:sp>
        <p:nvSpPr>
          <p:cNvPr id="87048" name="ZoneTexte 1">
            <a:extLst>
              <a:ext uri="{FF2B5EF4-FFF2-40B4-BE49-F238E27FC236}">
                <a16:creationId xmlns:a16="http://schemas.microsoft.com/office/drawing/2014/main" id="{C96C1831-39B7-5A40-B50C-7EE7E063BA5A}"/>
              </a:ext>
            </a:extLst>
          </p:cNvPr>
          <p:cNvSpPr txBox="1">
            <a:spLocks noChangeArrowheads="1"/>
          </p:cNvSpPr>
          <p:nvPr/>
        </p:nvSpPr>
        <p:spPr bwMode="auto">
          <a:xfrm>
            <a:off x="3319463" y="3284538"/>
            <a:ext cx="36718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dirty="0" err="1">
                <a:solidFill>
                  <a:srgbClr val="000000"/>
                </a:solidFill>
                <a:latin typeface="Arial" panose="020B0604020202020204" pitchFamily="34" charset="0"/>
                <a:cs typeface="Arial" panose="020B0604020202020204" pitchFamily="34" charset="0"/>
              </a:rPr>
              <a:t>Climate</a:t>
            </a:r>
            <a:r>
              <a:rPr lang="fr-CA" altLang="fr-FR" dirty="0">
                <a:solidFill>
                  <a:srgbClr val="000000"/>
                </a:solidFill>
                <a:latin typeface="Arial" panose="020B0604020202020204" pitchFamily="34" charset="0"/>
                <a:cs typeface="Arial" panose="020B0604020202020204" pitchFamily="34" charset="0"/>
              </a:rPr>
              <a:t> </a:t>
            </a:r>
            <a:r>
              <a:rPr lang="fr-CA" altLang="fr-FR" dirty="0" err="1">
                <a:solidFill>
                  <a:srgbClr val="000000"/>
                </a:solidFill>
                <a:latin typeface="Arial" panose="020B0604020202020204" pitchFamily="34" charset="0"/>
                <a:cs typeface="Arial" panose="020B0604020202020204" pitchFamily="34" charset="0"/>
              </a:rPr>
              <a:t>Risks</a:t>
            </a:r>
            <a:endParaRPr lang="fr-CA" altLang="fr-FR" dirty="0">
              <a:solidFill>
                <a:srgbClr val="000000"/>
              </a:solidFill>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id="{D38B4A32-33DF-754F-9D54-E36C451C452F}"/>
              </a:ext>
            </a:extLst>
          </p:cNvPr>
          <p:cNvSpPr>
            <a:spLocks noChangeArrowheads="1"/>
          </p:cNvSpPr>
          <p:nvPr/>
        </p:nvSpPr>
        <p:spPr bwMode="auto">
          <a:xfrm>
            <a:off x="2339975" y="692150"/>
            <a:ext cx="863600" cy="1008063"/>
          </a:xfrm>
          <a:prstGeom prst="ellipse">
            <a:avLst/>
          </a:prstGeom>
          <a:noFill/>
          <a:ln w="76200" algn="ctr">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solidFill>
                <a:srgbClr val="FFFFFF"/>
              </a:solidFill>
              <a:latin typeface="Arial" panose="020B0604020202020204" pitchFamily="34" charset="0"/>
            </a:endParaRPr>
          </a:p>
        </p:txBody>
      </p:sp>
      <p:sp>
        <p:nvSpPr>
          <p:cNvPr id="5" name="Ellipse 4">
            <a:extLst>
              <a:ext uri="{FF2B5EF4-FFF2-40B4-BE49-F238E27FC236}">
                <a16:creationId xmlns:a16="http://schemas.microsoft.com/office/drawing/2014/main" id="{FA91E7B5-6C45-0D48-BE74-8491974399B0}"/>
              </a:ext>
            </a:extLst>
          </p:cNvPr>
          <p:cNvSpPr>
            <a:spLocks noChangeArrowheads="1"/>
          </p:cNvSpPr>
          <p:nvPr/>
        </p:nvSpPr>
        <p:spPr bwMode="auto">
          <a:xfrm>
            <a:off x="8078788" y="1844675"/>
            <a:ext cx="1127125" cy="1008063"/>
          </a:xfrm>
          <a:prstGeom prst="ellipse">
            <a:avLst/>
          </a:prstGeom>
          <a:noFill/>
          <a:ln w="76200" algn="ctr">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defRPr sz="2800" b="1">
                <a:solidFill>
                  <a:schemeClr val="bg1"/>
                </a:solidFill>
                <a:latin typeface="Comic Sans MS" panose="030F0902030302020204" pitchFamily="66" charset="0"/>
                <a:ea typeface="Noto Sans CJK SC Regular"/>
                <a:cs typeface="Noto Sans CJK SC Regular"/>
              </a:defRPr>
            </a:lvl1pPr>
            <a:lvl2pPr marL="742950" indent="-285750" defTabSz="449263">
              <a:defRPr sz="2800" b="1">
                <a:solidFill>
                  <a:schemeClr val="bg1"/>
                </a:solidFill>
                <a:latin typeface="Comic Sans MS" panose="030F0902030302020204" pitchFamily="66" charset="0"/>
                <a:ea typeface="Noto Sans CJK SC Regular"/>
                <a:cs typeface="Noto Sans CJK SC Regular"/>
              </a:defRPr>
            </a:lvl2pPr>
            <a:lvl3pPr marL="1143000" indent="-228600" defTabSz="449263">
              <a:defRPr sz="2800" b="1">
                <a:solidFill>
                  <a:schemeClr val="bg1"/>
                </a:solidFill>
                <a:latin typeface="Comic Sans MS" panose="030F0902030302020204" pitchFamily="66" charset="0"/>
                <a:ea typeface="Noto Sans CJK SC Regular"/>
                <a:cs typeface="Noto Sans CJK SC Regular"/>
              </a:defRPr>
            </a:lvl3pPr>
            <a:lvl4pPr marL="1600200" indent="-228600" defTabSz="449263">
              <a:defRPr sz="2800" b="1">
                <a:solidFill>
                  <a:schemeClr val="bg1"/>
                </a:solidFill>
                <a:latin typeface="Comic Sans MS" panose="030F0902030302020204" pitchFamily="66" charset="0"/>
                <a:ea typeface="Noto Sans CJK SC Regular"/>
                <a:cs typeface="Noto Sans CJK SC Regular"/>
              </a:defRPr>
            </a:lvl4pPr>
            <a:lvl5pPr marL="2057400" indent="-228600" defTabSz="449263">
              <a:defRPr sz="2800" b="1">
                <a:solidFill>
                  <a:schemeClr val="bg1"/>
                </a:solidFill>
                <a:latin typeface="Comic Sans MS" panose="030F0902030302020204" pitchFamily="66" charset="0"/>
                <a:ea typeface="Noto Sans CJK SC Regular"/>
                <a:cs typeface="Noto Sans CJK SC Regular"/>
              </a:defRPr>
            </a:lvl5pPr>
            <a:lvl6pPr marL="25146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4492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a:lnSpc>
                <a:spcPct val="93000"/>
              </a:lnSpc>
              <a:buClr>
                <a:srgbClr val="000000"/>
              </a:buClr>
              <a:buSzPct val="100000"/>
              <a:buFont typeface="Times New Roman" panose="02020603050405020304" pitchFamily="18" charset="0"/>
              <a:buNone/>
            </a:pPr>
            <a:endParaRPr lang="fr-CA" altLang="fr-FR" sz="1800" b="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2">
            <a:extLst>
              <a:ext uri="{FF2B5EF4-FFF2-40B4-BE49-F238E27FC236}">
                <a16:creationId xmlns:a16="http://schemas.microsoft.com/office/drawing/2014/main" id="{CAC5B0A1-387F-3844-A2DB-3C4A79657902}"/>
              </a:ext>
            </a:extLst>
          </p:cNvPr>
          <p:cNvSpPr>
            <a:spLocks noGrp="1" noChangeArrowheads="1"/>
          </p:cNvSpPr>
          <p:nvPr>
            <p:ph type="title"/>
          </p:nvPr>
        </p:nvSpPr>
        <p:spPr>
          <a:xfrm>
            <a:off x="342900" y="1014413"/>
            <a:ext cx="8172450" cy="627062"/>
          </a:xfrm>
        </p:spPr>
        <p:txBody>
          <a:bodyPr>
            <a:normAutofit fontScale="90000"/>
          </a:bodyPr>
          <a:lstStyle/>
          <a:p>
            <a:pPr eaLnBrk="1" hangingPunct="1">
              <a:defRPr/>
            </a:pPr>
            <a:r>
              <a:rPr lang="fr-CA" altLang="fr-FR" sz="2800" dirty="0"/>
              <a:t>Intensification of </a:t>
            </a:r>
            <a:r>
              <a:rPr lang="fr-CA" altLang="fr-FR" sz="2800" dirty="0" err="1"/>
              <a:t>forest</a:t>
            </a:r>
            <a:r>
              <a:rPr lang="fr-CA" altLang="fr-FR" sz="2800" dirty="0"/>
              <a:t> </a:t>
            </a:r>
            <a:r>
              <a:rPr lang="fr-CA" altLang="fr-FR" sz="2800" dirty="0" err="1"/>
              <a:t>disturbances</a:t>
            </a:r>
            <a:r>
              <a:rPr lang="fr-CA" altLang="fr-FR" sz="2800" dirty="0"/>
              <a:t> and interactions </a:t>
            </a:r>
            <a:r>
              <a:rPr lang="fr-CA" altLang="fr-FR" sz="2800" dirty="0" err="1"/>
              <a:t>with</a:t>
            </a:r>
            <a:r>
              <a:rPr lang="fr-CA" altLang="fr-FR" sz="2800" dirty="0"/>
              <a:t> </a:t>
            </a:r>
            <a:r>
              <a:rPr lang="fr-CA" altLang="fr-FR" sz="2800" dirty="0" err="1"/>
              <a:t>climate</a:t>
            </a:r>
            <a:r>
              <a:rPr lang="fr-CA" altLang="fr-FR" sz="2800" dirty="0"/>
              <a:t> change 
</a:t>
            </a:r>
            <a:endParaRPr lang="en-US" altLang="fr-FR" sz="2800" dirty="0"/>
          </a:p>
        </p:txBody>
      </p:sp>
      <p:sp>
        <p:nvSpPr>
          <p:cNvPr id="88067" name="TextBox 7">
            <a:extLst>
              <a:ext uri="{FF2B5EF4-FFF2-40B4-BE49-F238E27FC236}">
                <a16:creationId xmlns:a16="http://schemas.microsoft.com/office/drawing/2014/main" id="{0C35C59E-4850-224D-A901-A71B7FD5AC28}"/>
              </a:ext>
            </a:extLst>
          </p:cNvPr>
          <p:cNvSpPr txBox="1">
            <a:spLocks noChangeArrowheads="1"/>
          </p:cNvSpPr>
          <p:nvPr/>
        </p:nvSpPr>
        <p:spPr bwMode="auto">
          <a:xfrm>
            <a:off x="6926263" y="5745163"/>
            <a:ext cx="219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lgn="r" eaLnBrk="1" hangingPunct="1">
              <a:spcBef>
                <a:spcPct val="0"/>
              </a:spcBef>
              <a:buFontTx/>
              <a:buNone/>
            </a:pPr>
            <a:r>
              <a:rPr lang="en-US" altLang="fr-FR" sz="1200" b="0">
                <a:solidFill>
                  <a:srgbClr val="7F7F7F"/>
                </a:solidFill>
              </a:rPr>
              <a:t>Seidl </a:t>
            </a:r>
            <a:r>
              <a:rPr lang="en-US" altLang="fr-FR" sz="1200" b="0" i="1">
                <a:solidFill>
                  <a:srgbClr val="7F7F7F"/>
                </a:solidFill>
              </a:rPr>
              <a:t>et al.</a:t>
            </a:r>
            <a:r>
              <a:rPr lang="en-US" altLang="fr-FR" sz="1200" b="0">
                <a:solidFill>
                  <a:srgbClr val="7F7F7F"/>
                </a:solidFill>
              </a:rPr>
              <a:t> 2018 </a:t>
            </a:r>
            <a:r>
              <a:rPr lang="en-US" altLang="fr-FR" sz="1200" b="0" i="1">
                <a:solidFill>
                  <a:srgbClr val="7F7F7F"/>
                </a:solidFill>
              </a:rPr>
              <a:t>Nat Clim Change</a:t>
            </a:r>
          </a:p>
        </p:txBody>
      </p:sp>
      <p:pic>
        <p:nvPicPr>
          <p:cNvPr id="88068" name="Picture 2">
            <a:extLst>
              <a:ext uri="{FF2B5EF4-FFF2-40B4-BE49-F238E27FC236}">
                <a16:creationId xmlns:a16="http://schemas.microsoft.com/office/drawing/2014/main" id="{7BD3194B-7B06-6B47-AB69-1DD2E2BDF6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588" y="1808163"/>
            <a:ext cx="40005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BE3126-E7ED-3C42-AE45-A4F3821136DC}"/>
              </a:ext>
            </a:extLst>
          </p:cNvPr>
          <p:cNvSpPr/>
          <p:nvPr/>
        </p:nvSpPr>
        <p:spPr>
          <a:xfrm>
            <a:off x="1063625" y="1697038"/>
            <a:ext cx="457200" cy="2936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050" b="0" dirty="0">
              <a:solidFill>
                <a:prstClr val="black"/>
              </a:solidFill>
            </a:endParaRPr>
          </a:p>
        </p:txBody>
      </p:sp>
      <p:pic>
        <p:nvPicPr>
          <p:cNvPr id="88070" name="Picture 5">
            <a:extLst>
              <a:ext uri="{FF2B5EF4-FFF2-40B4-BE49-F238E27FC236}">
                <a16:creationId xmlns:a16="http://schemas.microsoft.com/office/drawing/2014/main" id="{9B9DED54-FD65-6041-9AE1-A21A6A2F81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1952625"/>
            <a:ext cx="3503613"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8">
            <a:extLst>
              <a:ext uri="{FF2B5EF4-FFF2-40B4-BE49-F238E27FC236}">
                <a16:creationId xmlns:a16="http://schemas.microsoft.com/office/drawing/2014/main" id="{D54799A0-9150-B14A-AAC1-1B145A65BFA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425" y="4424363"/>
            <a:ext cx="16462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9">
            <a:extLst>
              <a:ext uri="{FF2B5EF4-FFF2-40B4-BE49-F238E27FC236}">
                <a16:creationId xmlns:a16="http://schemas.microsoft.com/office/drawing/2014/main" id="{0B808E3C-B7C7-0044-9169-659F4C8EDDA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05138" y="4837113"/>
            <a:ext cx="187483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10">
            <a:extLst>
              <a:ext uri="{FF2B5EF4-FFF2-40B4-BE49-F238E27FC236}">
                <a16:creationId xmlns:a16="http://schemas.microsoft.com/office/drawing/2014/main" id="{FC50EAF9-D5E7-A849-A614-66AB09563AB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16238" y="5137150"/>
            <a:ext cx="2087562"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11">
            <a:extLst>
              <a:ext uri="{FF2B5EF4-FFF2-40B4-BE49-F238E27FC236}">
                <a16:creationId xmlns:a16="http://schemas.microsoft.com/office/drawing/2014/main" id="{4F055AC1-170F-1743-AF06-8BA3B29ACEB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89263" y="5427663"/>
            <a:ext cx="18097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2C5AA70C-101C-B048-8595-2462A928C81E}"/>
              </a:ext>
            </a:extLst>
          </p:cNvPr>
          <p:cNvCxnSpPr>
            <a:cxnSpLocks/>
          </p:cNvCxnSpPr>
          <p:nvPr/>
        </p:nvCxnSpPr>
        <p:spPr>
          <a:xfrm>
            <a:off x="342900" y="1641475"/>
            <a:ext cx="817245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ABC1AD2-CE03-9944-8AF9-23FB598F1E37}"/>
              </a:ext>
            </a:extLst>
          </p:cNvPr>
          <p:cNvSpPr txBox="1"/>
          <p:nvPr/>
        </p:nvSpPr>
        <p:spPr>
          <a:xfrm>
            <a:off x="36513" y="3198813"/>
            <a:ext cx="9083675" cy="739775"/>
          </a:xfrm>
          <a:prstGeom prst="rect">
            <a:avLst/>
          </a:prstGeom>
          <a:solidFill>
            <a:schemeClr val="tx1">
              <a:lumMod val="75000"/>
              <a:lumOff val="25000"/>
            </a:schemeClr>
          </a:solidFill>
          <a:ln w="38100">
            <a:solidFill>
              <a:schemeClr val="tx1"/>
            </a:solidFill>
          </a:ln>
        </p:spPr>
        <p:txBody>
          <a:bodyPr>
            <a:spAutoFit/>
          </a:bodyPr>
          <a:lstStyle/>
          <a:p>
            <a:pPr>
              <a:defRPr/>
            </a:pPr>
            <a:r>
              <a:rPr lang="en-US" sz="2100" dirty="0">
                <a:solidFill>
                  <a:prstClr val="white"/>
                </a:solidFill>
                <a:latin typeface="Arial" panose="020B0604020202020204" pitchFamily="34" charset="0"/>
                <a:ea typeface="+mn-ea"/>
                <a:cs typeface="Arial" panose="020B0604020202020204" pitchFamily="34" charset="0"/>
              </a:rPr>
              <a:t>"We conclude that ecosystems and society must be prepared for an INCREASINGLY PERTURBED future for forests."</a:t>
            </a:r>
            <a:endParaRPr lang="fr-CA" sz="2100" dirty="0">
              <a:solidFill>
                <a:prstClr val="white"/>
              </a:solidFill>
              <a:latin typeface="Arial" panose="020B0604020202020204" pitchFamily="34" charset="0"/>
              <a:ea typeface="+mn-ea"/>
              <a:cs typeface="Arial" panose="020B0604020202020204" pitchFamily="34" charset="0"/>
            </a:endParaRPr>
          </a:p>
        </p:txBody>
      </p:sp>
      <p:sp>
        <p:nvSpPr>
          <p:cNvPr id="3" name="Ellipse 2">
            <a:extLst>
              <a:ext uri="{FF2B5EF4-FFF2-40B4-BE49-F238E27FC236}">
                <a16:creationId xmlns:a16="http://schemas.microsoft.com/office/drawing/2014/main" id="{A0D8F18E-1199-4B44-8D4E-05C803CA4191}"/>
              </a:ext>
            </a:extLst>
          </p:cNvPr>
          <p:cNvSpPr/>
          <p:nvPr/>
        </p:nvSpPr>
        <p:spPr>
          <a:xfrm>
            <a:off x="250825" y="1827213"/>
            <a:ext cx="2808288" cy="1331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sz="1050" dirty="0">
              <a:solidFill>
                <a:prstClr val="black"/>
              </a:solidFill>
            </a:endParaRPr>
          </a:p>
        </p:txBody>
      </p:sp>
      <p:grpSp>
        <p:nvGrpSpPr>
          <p:cNvPr id="6" name="Groupe 5">
            <a:extLst>
              <a:ext uri="{FF2B5EF4-FFF2-40B4-BE49-F238E27FC236}">
                <a16:creationId xmlns:a16="http://schemas.microsoft.com/office/drawing/2014/main" id="{BE5751A5-3B32-504A-BFF5-B1657744BAFF}"/>
              </a:ext>
            </a:extLst>
          </p:cNvPr>
          <p:cNvGrpSpPr>
            <a:grpSpLocks/>
          </p:cNvGrpSpPr>
          <p:nvPr/>
        </p:nvGrpSpPr>
        <p:grpSpPr bwMode="auto">
          <a:xfrm>
            <a:off x="6350" y="1771650"/>
            <a:ext cx="1757363" cy="1131888"/>
            <a:chOff x="7090" y="1219200"/>
            <a:chExt cx="2344494" cy="1510225"/>
          </a:xfrm>
        </p:grpSpPr>
        <p:sp>
          <p:nvSpPr>
            <p:cNvPr id="14" name="Rectangle 13">
              <a:extLst>
                <a:ext uri="{FF2B5EF4-FFF2-40B4-BE49-F238E27FC236}">
                  <a16:creationId xmlns:a16="http://schemas.microsoft.com/office/drawing/2014/main" id="{D729E140-1047-E84E-870F-8A2F5E0ED21F}"/>
                </a:ext>
              </a:extLst>
            </p:cNvPr>
            <p:cNvSpPr/>
            <p:nvPr/>
          </p:nvSpPr>
          <p:spPr>
            <a:xfrm>
              <a:off x="532324" y="1219200"/>
              <a:ext cx="381218" cy="292301"/>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050" b="0" dirty="0">
                <a:solidFill>
                  <a:prstClr val="black"/>
                </a:solidFill>
              </a:endParaRPr>
            </a:p>
          </p:txBody>
        </p:sp>
        <p:sp>
          <p:nvSpPr>
            <p:cNvPr id="88082" name="ZoneTexte 3">
              <a:extLst>
                <a:ext uri="{FF2B5EF4-FFF2-40B4-BE49-F238E27FC236}">
                  <a16:creationId xmlns:a16="http://schemas.microsoft.com/office/drawing/2014/main" id="{3D3A0398-B9EB-C946-A667-525388A813C3}"/>
                </a:ext>
              </a:extLst>
            </p:cNvPr>
            <p:cNvSpPr txBox="1">
              <a:spLocks noChangeArrowheads="1"/>
            </p:cNvSpPr>
            <p:nvPr/>
          </p:nvSpPr>
          <p:spPr bwMode="auto">
            <a:xfrm>
              <a:off x="1559496" y="1556792"/>
              <a:ext cx="792088"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spcBef>
                  <a:spcPts val="450"/>
                </a:spcBef>
                <a:spcAft>
                  <a:spcPts val="450"/>
                </a:spcAft>
                <a:buFont typeface="Arial" panose="020B0604020202020204" pitchFamily="34" charset="0"/>
                <a:buNone/>
              </a:pPr>
              <a:r>
                <a:rPr lang="fr-CA" altLang="fr-FR" sz="1200">
                  <a:solidFill>
                    <a:srgbClr val="000000"/>
                  </a:solidFill>
                  <a:latin typeface="Arial" panose="020B0604020202020204" pitchFamily="34" charset="0"/>
                  <a:cs typeface="Arial" panose="020B0604020202020204" pitchFamily="34" charset="0"/>
                </a:rPr>
                <a:t>Feux</a:t>
              </a:r>
            </a:p>
          </p:txBody>
        </p:sp>
        <p:sp>
          <p:nvSpPr>
            <p:cNvPr id="88083" name="ZoneTexte 16">
              <a:extLst>
                <a:ext uri="{FF2B5EF4-FFF2-40B4-BE49-F238E27FC236}">
                  <a16:creationId xmlns:a16="http://schemas.microsoft.com/office/drawing/2014/main" id="{4AAB7E64-38B9-464E-B490-37652B3B2ABF}"/>
                </a:ext>
              </a:extLst>
            </p:cNvPr>
            <p:cNvSpPr txBox="1">
              <a:spLocks noChangeArrowheads="1"/>
            </p:cNvSpPr>
            <p:nvPr/>
          </p:nvSpPr>
          <p:spPr bwMode="auto">
            <a:xfrm>
              <a:off x="7090" y="1823646"/>
              <a:ext cx="1478281"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spcBef>
                  <a:spcPts val="450"/>
                </a:spcBef>
                <a:spcAft>
                  <a:spcPts val="450"/>
                </a:spcAft>
                <a:buFont typeface="Arial" panose="020B0604020202020204" pitchFamily="34" charset="0"/>
                <a:buNone/>
              </a:pPr>
              <a:r>
                <a:rPr lang="fr-CA" altLang="fr-FR" sz="1200">
                  <a:solidFill>
                    <a:srgbClr val="000000"/>
                  </a:solidFill>
                  <a:latin typeface="Arial" panose="020B0604020202020204" pitchFamily="34" charset="0"/>
                  <a:cs typeface="Arial" panose="020B0604020202020204" pitchFamily="34" charset="0"/>
                </a:rPr>
                <a:t>Pathogènes</a:t>
              </a:r>
            </a:p>
          </p:txBody>
        </p:sp>
        <p:sp>
          <p:nvSpPr>
            <p:cNvPr id="88084" name="ZoneTexte 17">
              <a:extLst>
                <a:ext uri="{FF2B5EF4-FFF2-40B4-BE49-F238E27FC236}">
                  <a16:creationId xmlns:a16="http://schemas.microsoft.com/office/drawing/2014/main" id="{DB6DBC46-47B1-B140-BC9D-2DA516ABA851}"/>
                </a:ext>
              </a:extLst>
            </p:cNvPr>
            <p:cNvSpPr txBox="1">
              <a:spLocks noChangeArrowheads="1"/>
            </p:cNvSpPr>
            <p:nvPr/>
          </p:nvSpPr>
          <p:spPr bwMode="auto">
            <a:xfrm>
              <a:off x="695400" y="2359913"/>
              <a:ext cx="1079756" cy="3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spcBef>
                  <a:spcPts val="450"/>
                </a:spcBef>
                <a:spcAft>
                  <a:spcPts val="450"/>
                </a:spcAft>
                <a:buFont typeface="Arial" panose="020B0604020202020204" pitchFamily="34" charset="0"/>
                <a:buNone/>
              </a:pPr>
              <a:r>
                <a:rPr lang="fr-CA" altLang="fr-FR" sz="1200">
                  <a:solidFill>
                    <a:srgbClr val="000000"/>
                  </a:solidFill>
                  <a:latin typeface="Arial" panose="020B0604020202020204" pitchFamily="34" charset="0"/>
                  <a:cs typeface="Arial" panose="020B0604020202020204" pitchFamily="34" charset="0"/>
                </a:rPr>
                <a:t>Insectes</a:t>
              </a:r>
            </a:p>
          </p:txBody>
        </p:sp>
      </p:grpSp>
      <p:sp>
        <p:nvSpPr>
          <p:cNvPr id="19" name="ZoneTexte 16">
            <a:extLst>
              <a:ext uri="{FF2B5EF4-FFF2-40B4-BE49-F238E27FC236}">
                <a16:creationId xmlns:a16="http://schemas.microsoft.com/office/drawing/2014/main" id="{1FA1ACFA-0BE0-AD45-B0D8-1B5D8D736142}"/>
              </a:ext>
            </a:extLst>
          </p:cNvPr>
          <p:cNvSpPr txBox="1">
            <a:spLocks noChangeArrowheads="1"/>
          </p:cNvSpPr>
          <p:nvPr/>
        </p:nvSpPr>
        <p:spPr bwMode="auto">
          <a:xfrm>
            <a:off x="1631950" y="215265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spcBef>
                <a:spcPts val="450"/>
              </a:spcBef>
              <a:spcAft>
                <a:spcPts val="450"/>
              </a:spcAft>
              <a:buFont typeface="Arial" panose="020B0604020202020204" pitchFamily="34" charset="0"/>
              <a:buNone/>
            </a:pPr>
            <a:r>
              <a:rPr lang="fr-CA" altLang="fr-FR" sz="1200">
                <a:solidFill>
                  <a:srgbClr val="000000"/>
                </a:solidFill>
                <a:latin typeface="Arial" panose="020B0604020202020204" pitchFamily="34" charset="0"/>
                <a:cs typeface="Arial" panose="020B0604020202020204" pitchFamily="34" charset="0"/>
              </a:rPr>
              <a:t>Sécheresse</a:t>
            </a:r>
          </a:p>
        </p:txBody>
      </p:sp>
      <p:sp>
        <p:nvSpPr>
          <p:cNvPr id="88080" name="TextBox 33">
            <a:extLst>
              <a:ext uri="{FF2B5EF4-FFF2-40B4-BE49-F238E27FC236}">
                <a16:creationId xmlns:a16="http://schemas.microsoft.com/office/drawing/2014/main" id="{04A6AF8A-0771-2141-AB1C-8470BBBDD1B7}"/>
              </a:ext>
            </a:extLst>
          </p:cNvPr>
          <p:cNvSpPr txBox="1">
            <a:spLocks noChangeArrowheads="1"/>
          </p:cNvSpPr>
          <p:nvPr/>
        </p:nvSpPr>
        <p:spPr bwMode="auto">
          <a:xfrm>
            <a:off x="4706938" y="5770563"/>
            <a:ext cx="4424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algn="r" eaLnBrk="1" hangingPunct="1">
              <a:spcBef>
                <a:spcPct val="0"/>
              </a:spcBef>
              <a:buFontTx/>
              <a:buNone/>
            </a:pPr>
            <a:r>
              <a:rPr lang="en-US" altLang="fr-FR" sz="2000">
                <a:solidFill>
                  <a:srgbClr val="000000"/>
                </a:solidFill>
                <a:latin typeface="Arial" panose="020B0604020202020204" pitchFamily="34" charset="0"/>
                <a:cs typeface="Arial" panose="020B0604020202020204" pitchFamily="34" charset="0"/>
              </a:rPr>
              <a:t>Seidl et al. 2018. Nat. Clim. Change</a:t>
            </a:r>
            <a:endParaRPr lang="en-US" altLang="fr-FR" sz="2000" i="1">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FF134-FE65-8B4B-9F97-965FFFA0581B}"/>
              </a:ext>
            </a:extLst>
          </p:cNvPr>
          <p:cNvSpPr/>
          <p:nvPr/>
        </p:nvSpPr>
        <p:spPr>
          <a:xfrm>
            <a:off x="-39688" y="2420938"/>
            <a:ext cx="9183688" cy="2095500"/>
          </a:xfrm>
          <a:prstGeom prst="rect">
            <a:avLst/>
          </a:prstGeom>
          <a:solidFill>
            <a:schemeClr val="tx1">
              <a:lumMod val="75000"/>
              <a:lumOff val="25000"/>
            </a:schemeClr>
          </a:solidFill>
          <a:ln w="19050">
            <a:solidFill>
              <a:schemeClr val="bg1"/>
            </a:solidFill>
          </a:ln>
        </p:spPr>
        <p:txBody>
          <a:bodyPr>
            <a:spAutoFit/>
          </a:bodyPr>
          <a:lstStyle/>
          <a:p>
            <a:pPr marL="71438" lvl="1" algn="ctr" eaLnBrk="1" fontAlgn="auto" hangingPunct="1">
              <a:lnSpc>
                <a:spcPct val="110000"/>
              </a:lnSpc>
              <a:spcBef>
                <a:spcPts val="1800"/>
              </a:spcBef>
              <a:spcAft>
                <a:spcPts val="0"/>
              </a:spcAft>
              <a:defRPr/>
            </a:pPr>
            <a:r>
              <a:rPr lang="en-CA" sz="4050" dirty="0">
                <a:solidFill>
                  <a:srgbClr val="FFFFFF"/>
                </a:solidFill>
                <a:latin typeface="Arial" pitchFamily="34" charset="0"/>
                <a:ea typeface="+mn-ea"/>
                <a:cs typeface="Arial" pitchFamily="34" charset="0"/>
              </a:rPr>
              <a:t> We are entering a period of "high turbulence and uncertainty”. </a:t>
            </a:r>
            <a:r>
              <a:rPr lang="en-CA" sz="4050" dirty="0">
                <a:solidFill>
                  <a:srgbClr val="FFFF00"/>
                </a:solidFill>
                <a:latin typeface="Arial" pitchFamily="34" charset="0"/>
                <a:ea typeface="+mn-ea"/>
                <a:cs typeface="Arial" pitchFamily="34" charset="0"/>
              </a:rPr>
              <a:t>Are there any solutions?</a:t>
            </a:r>
            <a:endParaRPr lang="en-CA" sz="3600" dirty="0">
              <a:solidFill>
                <a:srgbClr val="FFFF00"/>
              </a:solidFill>
              <a:latin typeface="Arial" pitchFamily="34" charset="0"/>
              <a:ea typeface="+mn-ea"/>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27">
            <a:extLst>
              <a:ext uri="{FF2B5EF4-FFF2-40B4-BE49-F238E27FC236}">
                <a16:creationId xmlns:a16="http://schemas.microsoft.com/office/drawing/2014/main" id="{E2C87F5B-0B3F-1241-873A-4E88AD2D8486}"/>
              </a:ext>
            </a:extLst>
          </p:cNvPr>
          <p:cNvSpPr>
            <a:spLocks noChangeArrowheads="1"/>
          </p:cNvSpPr>
          <p:nvPr/>
        </p:nvSpPr>
        <p:spPr bwMode="auto">
          <a:xfrm>
            <a:off x="0" y="688975"/>
            <a:ext cx="9144000" cy="6169025"/>
          </a:xfrm>
          <a:prstGeom prst="rect">
            <a:avLst/>
          </a:prstGeom>
          <a:solidFill>
            <a:schemeClr val="tx1">
              <a:alpha val="92000"/>
            </a:schemeClr>
          </a:solidFill>
          <a:ln w="34925">
            <a:noFill/>
            <a:miter lim="800000"/>
            <a:headEnd/>
            <a:tailEnd/>
          </a:ln>
          <a:effectLst/>
        </p:spPr>
        <p:txBody>
          <a:bodyPr/>
          <a:lstStyle/>
          <a:p>
            <a:pPr marL="342900" indent="-342900">
              <a:lnSpc>
                <a:spcPct val="30000"/>
              </a:lnSpc>
              <a:spcBef>
                <a:spcPct val="20000"/>
              </a:spcBef>
              <a:buFontTx/>
              <a:buChar char="•"/>
              <a:tabLst>
                <a:tab pos="381000" algn="l"/>
                <a:tab pos="4191000" algn="l"/>
              </a:tabLst>
              <a:defRPr/>
            </a:pPr>
            <a:endParaRPr lang="en-CA" dirty="0">
              <a:solidFill>
                <a:srgbClr val="FFFFFF"/>
              </a:solidFill>
              <a:effectLst>
                <a:outerShdw blurRad="38100" dist="38100" dir="2700000" algn="tl">
                  <a:srgbClr val="000000"/>
                </a:outerShdw>
              </a:effectLst>
              <a:latin typeface="Arial" charset="0"/>
              <a:ea typeface="+mn-ea"/>
              <a:cs typeface="+mn-cs"/>
            </a:endParaRPr>
          </a:p>
          <a:p>
            <a:pPr lvl="1" indent="-361950" eaLnBrk="1" fontAlgn="auto" hangingPunct="1">
              <a:lnSpc>
                <a:spcPct val="110000"/>
              </a:lnSpc>
              <a:spcBef>
                <a:spcPts val="0"/>
              </a:spcBef>
              <a:spcAft>
                <a:spcPts val="0"/>
              </a:spcAft>
              <a:buFont typeface="Arial" pitchFamily="34" charset="0"/>
              <a:buChar char="•"/>
              <a:defRPr/>
            </a:pPr>
            <a:endParaRPr lang="en-CA" sz="4000" dirty="0">
              <a:solidFill>
                <a:srgbClr val="FFFFFF"/>
              </a:solidFill>
              <a:latin typeface="Arial" pitchFamily="34" charset="0"/>
              <a:ea typeface="+mn-ea"/>
              <a:cs typeface="Arial" pitchFamily="34" charset="0"/>
            </a:endParaRP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Forestry and its ghosts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The threatened forest</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Some interesting new concepts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 a forestry of resilience</a:t>
            </a:r>
            <a:endParaRPr lang="en-CA" sz="3600" dirty="0">
              <a:solidFill>
                <a:srgbClr val="FFFFFF"/>
              </a:solidFill>
              <a:latin typeface="Arial" pitchFamily="34" charset="0"/>
              <a:ea typeface="+mn-ea"/>
              <a:cs typeface="Arial" pitchFamily="34" charset="0"/>
            </a:endParaRPr>
          </a:p>
          <a:p>
            <a:pPr marL="95250" lvl="1" eaLnBrk="1" fontAlgn="auto" hangingPunct="1">
              <a:lnSpc>
                <a:spcPct val="110000"/>
              </a:lnSpc>
              <a:spcBef>
                <a:spcPts val="1800"/>
              </a:spcBef>
              <a:spcAft>
                <a:spcPts val="0"/>
              </a:spcAft>
              <a:defRPr/>
            </a:pPr>
            <a:r>
              <a:rPr lang="en-CA" sz="4000" dirty="0">
                <a:solidFill>
                  <a:srgbClr val="FFFFFF"/>
                </a:solidFill>
                <a:latin typeface="Arial" pitchFamily="34" charset="0"/>
                <a:ea typeface="+mn-ea"/>
                <a:cs typeface="Arial" pitchFamily="34" charset="0"/>
              </a:rPr>
              <a:t> </a:t>
            </a:r>
          </a:p>
          <a:p>
            <a:pPr marL="342900" indent="-342900">
              <a:lnSpc>
                <a:spcPct val="50000"/>
              </a:lnSpc>
              <a:spcBef>
                <a:spcPct val="20000"/>
              </a:spcBef>
              <a:buFontTx/>
              <a:buChar char="•"/>
              <a:tabLst>
                <a:tab pos="381000" algn="l"/>
                <a:tab pos="4191000" algn="l"/>
              </a:tabLst>
              <a:defRPr/>
            </a:pPr>
            <a:endParaRPr lang="en-CA" sz="4000" dirty="0">
              <a:solidFill>
                <a:srgbClr val="00261D"/>
              </a:solidFill>
              <a:effectLst>
                <a:outerShdw blurRad="38100" dist="38100" dir="2700000" algn="tl">
                  <a:srgbClr val="000000"/>
                </a:outerShdw>
              </a:effectLst>
              <a:latin typeface="Arial" charset="0"/>
              <a:ea typeface="+mn-ea"/>
              <a:cs typeface="+mn-cs"/>
            </a:endParaRPr>
          </a:p>
          <a:p>
            <a:pPr marL="342900" indent="-342900">
              <a:spcBef>
                <a:spcPct val="20000"/>
              </a:spcBef>
              <a:buFontTx/>
              <a:buChar char="•"/>
              <a:tabLst>
                <a:tab pos="381000" algn="l"/>
                <a:tab pos="4191000" algn="l"/>
              </a:tabLst>
              <a:defRPr/>
            </a:pPr>
            <a:endParaRPr lang="en-CA" sz="3600" b="0" dirty="0">
              <a:solidFill>
                <a:srgbClr val="FFFFFF"/>
              </a:solidFill>
              <a:latin typeface="Comic Sans MS" panose="030F0702030302020204" pitchFamily="66" charset="0"/>
              <a:ea typeface="+mn-ea"/>
              <a:cs typeface="+mn-cs"/>
            </a:endParaRPr>
          </a:p>
          <a:p>
            <a:pPr marL="342900" indent="-342900">
              <a:spcBef>
                <a:spcPct val="20000"/>
              </a:spcBef>
              <a:buFontTx/>
              <a:buChar char="•"/>
              <a:tabLst>
                <a:tab pos="381000" algn="l"/>
                <a:tab pos="4191000" algn="l"/>
              </a:tabLst>
              <a:defRPr/>
            </a:pPr>
            <a:endParaRPr lang="en-CA" dirty="0">
              <a:solidFill>
                <a:srgbClr val="B2B2B2"/>
              </a:solidFill>
              <a:effectLst>
                <a:outerShdw blurRad="38100" dist="38100" dir="2700000" algn="tl">
                  <a:srgbClr val="000000"/>
                </a:outerShdw>
              </a:effectLst>
              <a:latin typeface="Arial" charset="0"/>
              <a:ea typeface="+mn-ea"/>
              <a:cs typeface="+mn-cs"/>
            </a:endParaRPr>
          </a:p>
        </p:txBody>
      </p:sp>
      <p:sp>
        <p:nvSpPr>
          <p:cNvPr id="64515" name="AutoShape 5">
            <a:extLst>
              <a:ext uri="{FF2B5EF4-FFF2-40B4-BE49-F238E27FC236}">
                <a16:creationId xmlns:a16="http://schemas.microsoft.com/office/drawing/2014/main" id="{6AC16C35-0C59-1F43-97FD-C70C6230B9B9}"/>
              </a:ext>
            </a:extLst>
          </p:cNvPr>
          <p:cNvSpPr>
            <a:spLocks noChangeAspect="1" noChangeArrowheads="1"/>
          </p:cNvSpPr>
          <p:nvPr/>
        </p:nvSpPr>
        <p:spPr bwMode="auto">
          <a:xfrm>
            <a:off x="153988"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FR" altLang="fr-FR" sz="2800">
              <a:solidFill>
                <a:srgbClr val="FFFFFF"/>
              </a:solidFill>
            </a:endParaRPr>
          </a:p>
        </p:txBody>
      </p:sp>
      <p:sp>
        <p:nvSpPr>
          <p:cNvPr id="4" name="Titre 1">
            <a:extLst>
              <a:ext uri="{FF2B5EF4-FFF2-40B4-BE49-F238E27FC236}">
                <a16:creationId xmlns:a16="http://schemas.microsoft.com/office/drawing/2014/main" id="{2E5BC7B2-F8DF-4748-9BFD-876EED80FBBC}"/>
              </a:ext>
            </a:extLst>
          </p:cNvPr>
          <p:cNvSpPr txBox="1">
            <a:spLocks/>
          </p:cNvSpPr>
          <p:nvPr/>
        </p:nvSpPr>
        <p:spPr>
          <a:xfrm>
            <a:off x="0" y="-60325"/>
            <a:ext cx="9144000" cy="749300"/>
          </a:xfrm>
          <a:prstGeom prst="rect">
            <a:avLst/>
          </a:prstGeom>
          <a:solidFill>
            <a:schemeClr val="bg1">
              <a:lumMod val="95000"/>
            </a:schemeClr>
          </a:solidFill>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a:lstStyle>
          <a:p>
            <a:pPr>
              <a:tabLst>
                <a:tab pos="2865438" algn="l"/>
              </a:tabLst>
              <a:defRPr/>
            </a:pPr>
            <a:r>
              <a:rPr lang="fr-CA"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Presentation</a:t>
            </a:r>
            <a:r>
              <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rPr>
              <a:t> Plan</a:t>
            </a:r>
            <a:endParaRPr lang="fr-CA"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3000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A94B3886-CC30-D846-906C-4996205049AD}"/>
              </a:ext>
            </a:extLst>
          </p:cNvPr>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l="2023" t="4076" r="12975" b="1633"/>
          <a:stretch>
            <a:fillRect/>
          </a:stretch>
        </p:blipFill>
        <p:spPr bwMode="auto">
          <a:xfrm>
            <a:off x="6033" y="401638"/>
            <a:ext cx="9120187" cy="600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2">
            <a:extLst>
              <a:ext uri="{FF2B5EF4-FFF2-40B4-BE49-F238E27FC236}">
                <a16:creationId xmlns:a16="http://schemas.microsoft.com/office/drawing/2014/main" id="{E9FB67D7-ADE8-9C41-B964-E339C6D32313}"/>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a:ext>
            </a:extLst>
          </a:blip>
          <a:srcRect/>
          <a:stretch>
            <a:fillRect/>
          </a:stretch>
        </p:blipFill>
        <p:spPr bwMode="auto">
          <a:xfrm>
            <a:off x="20638" y="2543175"/>
            <a:ext cx="9066212" cy="46482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8" name="Text Box 8">
            <a:extLst>
              <a:ext uri="{FF2B5EF4-FFF2-40B4-BE49-F238E27FC236}">
                <a16:creationId xmlns:a16="http://schemas.microsoft.com/office/drawing/2014/main" id="{2B39F5D5-7F14-8E46-8295-5ED3388F2D3D}"/>
              </a:ext>
            </a:extLst>
          </p:cNvPr>
          <p:cNvSpPr txBox="1">
            <a:spLocks noChangeArrowheads="1"/>
          </p:cNvSpPr>
          <p:nvPr>
            <p:custDataLst>
              <p:tags r:id="rId3"/>
            </p:custDataLst>
          </p:nvPr>
        </p:nvSpPr>
        <p:spPr bwMode="auto">
          <a:xfrm>
            <a:off x="374047" y="2697163"/>
            <a:ext cx="2061783" cy="46166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lgn="ctr">
              <a:spcBef>
                <a:spcPct val="50000"/>
              </a:spcBef>
              <a:buFontTx/>
              <a:buNone/>
            </a:pPr>
            <a:r>
              <a:rPr lang="en-US" altLang="fr-FR" sz="2400" dirty="0">
                <a:solidFill>
                  <a:srgbClr val="4C03DD"/>
                </a:solidFill>
                <a:latin typeface="Arial" panose="020B0604020202020204" pitchFamily="34" charset="0"/>
              </a:rPr>
              <a:t>    </a:t>
            </a:r>
            <a:r>
              <a:rPr lang="en-US" altLang="fr-FR" sz="2400" dirty="0">
                <a:solidFill>
                  <a:srgbClr val="F2F2F2"/>
                </a:solidFill>
                <a:latin typeface="Arial" panose="020B0604020202020204" pitchFamily="34" charset="0"/>
              </a:rPr>
              <a:t>In the past	</a:t>
            </a:r>
          </a:p>
        </p:txBody>
      </p:sp>
      <p:grpSp>
        <p:nvGrpSpPr>
          <p:cNvPr id="93189" name="Group 13">
            <a:extLst>
              <a:ext uri="{FF2B5EF4-FFF2-40B4-BE49-F238E27FC236}">
                <a16:creationId xmlns:a16="http://schemas.microsoft.com/office/drawing/2014/main" id="{29DECEAC-7442-AC40-9D06-ED401036BD36}"/>
              </a:ext>
            </a:extLst>
          </p:cNvPr>
          <p:cNvGrpSpPr>
            <a:grpSpLocks/>
          </p:cNvGrpSpPr>
          <p:nvPr>
            <p:custDataLst>
              <p:tags r:id="rId4"/>
            </p:custDataLst>
          </p:nvPr>
        </p:nvGrpSpPr>
        <p:grpSpPr bwMode="auto">
          <a:xfrm>
            <a:off x="4549772" y="2570163"/>
            <a:ext cx="4365628" cy="4592637"/>
            <a:chOff x="-1207" y="891"/>
            <a:chExt cx="2750" cy="2893"/>
          </a:xfrm>
        </p:grpSpPr>
        <p:sp>
          <p:nvSpPr>
            <p:cNvPr id="93196" name="Text Box 4">
              <a:extLst>
                <a:ext uri="{FF2B5EF4-FFF2-40B4-BE49-F238E27FC236}">
                  <a16:creationId xmlns:a16="http://schemas.microsoft.com/office/drawing/2014/main" id="{40F54324-D123-AC41-94D5-F6D6EB9FE85B}"/>
                </a:ext>
              </a:extLst>
            </p:cNvPr>
            <p:cNvSpPr txBox="1">
              <a:spLocks noChangeArrowheads="1"/>
            </p:cNvSpPr>
            <p:nvPr/>
          </p:nvSpPr>
          <p:spPr bwMode="auto">
            <a:xfrm>
              <a:off x="575" y="3611"/>
              <a:ext cx="9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r>
                <a:rPr lang="en-US" altLang="fr-FR" sz="1200" b="0">
                  <a:solidFill>
                    <a:srgbClr val="4C03DD"/>
                  </a:solidFill>
                  <a:latin typeface="Arial" panose="020B0604020202020204" pitchFamily="34" charset="0"/>
                </a:rPr>
                <a:t>Seastedt et al. 2008</a:t>
              </a:r>
            </a:p>
          </p:txBody>
        </p:sp>
        <p:sp>
          <p:nvSpPr>
            <p:cNvPr id="93197" name="Text Box 9">
              <a:extLst>
                <a:ext uri="{FF2B5EF4-FFF2-40B4-BE49-F238E27FC236}">
                  <a16:creationId xmlns:a16="http://schemas.microsoft.com/office/drawing/2014/main" id="{871EA077-196E-F042-8BB0-4EE2C7923C29}"/>
                </a:ext>
              </a:extLst>
            </p:cNvPr>
            <p:cNvSpPr txBox="1">
              <a:spLocks noChangeArrowheads="1"/>
            </p:cNvSpPr>
            <p:nvPr/>
          </p:nvSpPr>
          <p:spPr bwMode="auto">
            <a:xfrm>
              <a:off x="-1207" y="891"/>
              <a:ext cx="1673" cy="29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lgn="ctr">
                <a:spcBef>
                  <a:spcPct val="0"/>
                </a:spcBef>
                <a:buFontTx/>
                <a:buNone/>
              </a:pPr>
              <a:r>
                <a:rPr lang="en-US" altLang="fr-FR" sz="2400" dirty="0">
                  <a:latin typeface="Arial" panose="020B0604020202020204" pitchFamily="34" charset="0"/>
                </a:rPr>
                <a:t>Today and future	</a:t>
              </a:r>
            </a:p>
          </p:txBody>
        </p:sp>
      </p:grpSp>
      <p:sp>
        <p:nvSpPr>
          <p:cNvPr id="93190" name="ZoneTexte 2">
            <a:extLst>
              <a:ext uri="{FF2B5EF4-FFF2-40B4-BE49-F238E27FC236}">
                <a16:creationId xmlns:a16="http://schemas.microsoft.com/office/drawing/2014/main" id="{43FAC812-D733-4F43-A2D2-26614D7241A0}"/>
              </a:ext>
            </a:extLst>
          </p:cNvPr>
          <p:cNvSpPr txBox="1">
            <a:spLocks noChangeArrowheads="1"/>
          </p:cNvSpPr>
          <p:nvPr>
            <p:custDataLst>
              <p:tags r:id="rId5"/>
            </p:custDataLst>
          </p:nvPr>
        </p:nvSpPr>
        <p:spPr bwMode="auto">
          <a:xfrm>
            <a:off x="6792913" y="2474913"/>
            <a:ext cx="2316162" cy="954107"/>
          </a:xfrm>
          <a:prstGeom prst="rect">
            <a:avLst/>
          </a:prstGeom>
          <a:solidFill>
            <a:schemeClr val="bg1"/>
          </a:solidFill>
          <a:ln w="19050">
            <a:solidFill>
              <a:srgbClr val="000000"/>
            </a:solidFill>
            <a:miter lim="800000"/>
            <a:headEnd/>
            <a:tailEnd/>
          </a:ln>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eaLnBrk="1" hangingPunct="1">
              <a:spcBef>
                <a:spcPct val="0"/>
              </a:spcBef>
              <a:buFontTx/>
              <a:buNone/>
            </a:pPr>
            <a:r>
              <a:rPr lang="fr-CA" altLang="fr-FR" sz="2800" dirty="0" err="1">
                <a:solidFill>
                  <a:srgbClr val="800000"/>
                </a:solidFill>
                <a:latin typeface="Arial" panose="020B0604020202020204" pitchFamily="34" charset="0"/>
              </a:rPr>
              <a:t>Novel</a:t>
            </a:r>
            <a:r>
              <a:rPr lang="fr-CA" altLang="fr-FR" sz="2800" dirty="0">
                <a:solidFill>
                  <a:srgbClr val="800000"/>
                </a:solidFill>
                <a:latin typeface="Arial" panose="020B0604020202020204" pitchFamily="34" charset="0"/>
              </a:rPr>
              <a:t> </a:t>
            </a:r>
            <a:r>
              <a:rPr lang="fr-CA" altLang="fr-FR" sz="2800" dirty="0" err="1">
                <a:solidFill>
                  <a:srgbClr val="800000"/>
                </a:solidFill>
                <a:latin typeface="Arial" panose="020B0604020202020204" pitchFamily="34" charset="0"/>
              </a:rPr>
              <a:t>ecosystem</a:t>
            </a:r>
            <a:endParaRPr lang="fr-CA" altLang="fr-FR" sz="2800" dirty="0">
              <a:solidFill>
                <a:srgbClr val="800000"/>
              </a:solidFill>
              <a:latin typeface="Arial" panose="020B0604020202020204" pitchFamily="34" charset="0"/>
            </a:endParaRPr>
          </a:p>
        </p:txBody>
      </p:sp>
      <p:sp>
        <p:nvSpPr>
          <p:cNvPr id="10" name="ZoneTexte 19">
            <a:extLst>
              <a:ext uri="{FF2B5EF4-FFF2-40B4-BE49-F238E27FC236}">
                <a16:creationId xmlns:a16="http://schemas.microsoft.com/office/drawing/2014/main" id="{4984767B-C0ED-3E4D-ABE1-81091F697348}"/>
              </a:ext>
            </a:extLst>
          </p:cNvPr>
          <p:cNvSpPr txBox="1"/>
          <p:nvPr>
            <p:custDataLst>
              <p:tags r:id="rId6"/>
            </p:custDataLst>
          </p:nvPr>
        </p:nvSpPr>
        <p:spPr>
          <a:xfrm>
            <a:off x="-36513" y="-26988"/>
            <a:ext cx="9180513" cy="646113"/>
          </a:xfrm>
          <a:prstGeom prst="rect">
            <a:avLst/>
          </a:prstGeom>
          <a:solidFill>
            <a:schemeClr val="tx1">
              <a:lumMod val="75000"/>
              <a:lumOff val="25000"/>
            </a:schemeClr>
          </a:solidFill>
        </p:spPr>
        <p:txBody>
          <a:bodyPr>
            <a:spAutoFit/>
          </a:bodyPr>
          <a:lstStyle/>
          <a:p>
            <a:pPr algn="ctr" eaLnBrk="1" hangingPunct="1">
              <a:defRPr/>
            </a:pPr>
            <a:r>
              <a:rPr lang="fr-CA" sz="3600" dirty="0">
                <a:solidFill>
                  <a:srgbClr val="FFFFFF"/>
                </a:solidFill>
                <a:effectLst>
                  <a:outerShdw blurRad="38100" dist="38100" dir="2700000" algn="tl">
                    <a:srgbClr val="000000">
                      <a:alpha val="43137"/>
                    </a:srgbClr>
                  </a:outerShdw>
                </a:effectLst>
                <a:latin typeface="Arial" pitchFamily="34" charset="0"/>
                <a:ea typeface="+mn-ea"/>
                <a:cs typeface="+mn-cs"/>
              </a:rPr>
              <a:t>Concept of a new </a:t>
            </a:r>
            <a:r>
              <a:rPr lang="fr-CA" sz="3600" dirty="0" err="1">
                <a:solidFill>
                  <a:srgbClr val="FFFFFF"/>
                </a:solidFill>
                <a:effectLst>
                  <a:outerShdw blurRad="38100" dist="38100" dir="2700000" algn="tl">
                    <a:srgbClr val="000000">
                      <a:alpha val="43137"/>
                    </a:srgbClr>
                  </a:outerShdw>
                </a:effectLst>
                <a:latin typeface="Arial" pitchFamily="34" charset="0"/>
                <a:ea typeface="+mn-ea"/>
                <a:cs typeface="+mn-cs"/>
              </a:rPr>
              <a:t>ecosystem</a:t>
            </a:r>
            <a:endParaRPr lang="fr-CA" sz="3600" dirty="0">
              <a:solidFill>
                <a:srgbClr val="FFFFFF"/>
              </a:solidFill>
              <a:effectLst>
                <a:outerShdw blurRad="38100" dist="38100" dir="2700000" algn="tl">
                  <a:srgbClr val="000000">
                    <a:alpha val="43137"/>
                  </a:srgbClr>
                </a:outerShdw>
              </a:effectLst>
              <a:latin typeface="Arial" pitchFamily="34" charset="0"/>
              <a:ea typeface="+mn-ea"/>
              <a:cs typeface="+mn-cs"/>
            </a:endParaRPr>
          </a:p>
        </p:txBody>
      </p:sp>
      <p:sp>
        <p:nvSpPr>
          <p:cNvPr id="2" name="Ellipse 1">
            <a:extLst>
              <a:ext uri="{FF2B5EF4-FFF2-40B4-BE49-F238E27FC236}">
                <a16:creationId xmlns:a16="http://schemas.microsoft.com/office/drawing/2014/main" id="{903CC572-91E2-2046-89C8-43D4741EE609}"/>
              </a:ext>
            </a:extLst>
          </p:cNvPr>
          <p:cNvSpPr>
            <a:spLocks noChangeArrowheads="1"/>
          </p:cNvSpPr>
          <p:nvPr/>
        </p:nvSpPr>
        <p:spPr bwMode="auto">
          <a:xfrm>
            <a:off x="1116013" y="4795838"/>
            <a:ext cx="1368425" cy="722312"/>
          </a:xfrm>
          <a:prstGeom prst="ellipse">
            <a:avLst/>
          </a:prstGeom>
          <a:solidFill>
            <a:schemeClr val="accent1">
              <a:alpha val="41176"/>
            </a:schemeClr>
          </a:solidFill>
          <a:ln w="9525" algn="ctr">
            <a:solidFill>
              <a:schemeClr val="tx1"/>
            </a:solidFill>
            <a:round/>
            <a:headEnd/>
            <a:tailEnd/>
          </a:ln>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pic>
        <p:nvPicPr>
          <p:cNvPr id="3" name="Image 2">
            <a:extLst>
              <a:ext uri="{FF2B5EF4-FFF2-40B4-BE49-F238E27FC236}">
                <a16:creationId xmlns:a16="http://schemas.microsoft.com/office/drawing/2014/main" id="{BFEE04E3-ADDA-AA4C-A6A9-1DAAD4982CC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11863" y="5003800"/>
            <a:ext cx="29940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820B88A3-8E54-1F42-A269-ECCBF316962B}"/>
              </a:ext>
            </a:extLst>
          </p:cNvPr>
          <p:cNvSpPr txBox="1">
            <a:spLocks noChangeArrowheads="1"/>
          </p:cNvSpPr>
          <p:nvPr/>
        </p:nvSpPr>
        <p:spPr>
          <a:xfrm>
            <a:off x="-36513" y="4189413"/>
            <a:ext cx="9288463" cy="1471835"/>
          </a:xfrm>
          <a:prstGeom prst="rect">
            <a:avLst/>
          </a:prstGeom>
          <a:solidFill>
            <a:schemeClr val="tx1">
              <a:lumMod val="85000"/>
              <a:lumOff val="15000"/>
            </a:schemeClr>
          </a:solidFill>
          <a:ln w="31750">
            <a:solidFill>
              <a:schemeClr val="bg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buFont typeface="Wingdings" panose="05000000000000000000" pitchFamily="2" charset="2"/>
              <a:buChar char="Ø"/>
              <a:defRPr/>
            </a:pPr>
            <a:r>
              <a:rPr lang="en-CA" sz="2800" i="1" dirty="0">
                <a:solidFill>
                  <a:srgbClr val="FFFFFF"/>
                </a:solidFill>
                <a:latin typeface="Arial" pitchFamily="34" charset="0"/>
                <a:cs typeface="Arial" pitchFamily="34" charset="0"/>
              </a:rPr>
              <a:t>We should not base our forestry interventions only on our knowledge of the past, but ALSO on the changing and uncertain future conditions.</a:t>
            </a:r>
            <a:endParaRPr lang="en-CA" sz="2800" i="1" u="sng" dirty="0">
              <a:solidFill>
                <a:srgbClr val="92D050"/>
              </a:solidFill>
              <a:latin typeface="Arial" pitchFamily="34" charset="0"/>
              <a:cs typeface="Arial" pitchFamily="34" charset="0"/>
            </a:endParaRPr>
          </a:p>
        </p:txBody>
      </p:sp>
      <p:pic>
        <p:nvPicPr>
          <p:cNvPr id="5" name="Image 4">
            <a:extLst>
              <a:ext uri="{FF2B5EF4-FFF2-40B4-BE49-F238E27FC236}">
                <a16:creationId xmlns:a16="http://schemas.microsoft.com/office/drawing/2014/main" id="{19328E60-D792-C747-9592-54B1583934A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682750" y="2928938"/>
            <a:ext cx="313213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0.00185 L 0.68907 -0.18889 " pathEditMode="relative" rAng="0" ptsTypes="AA">
                                      <p:cBhvr>
                                        <p:cTn id="6" dur="2000" fill="hold"/>
                                        <p:tgtEl>
                                          <p:spTgt spid="2"/>
                                        </p:tgtEl>
                                        <p:attrNameLst>
                                          <p:attrName>ppt_x</p:attrName>
                                          <p:attrName>ppt_y</p:attrName>
                                        </p:attrNameLst>
                                      </p:cBhvr>
                                      <p:rCtr x="34444" y="-9352"/>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1">
            <a:extLst>
              <a:ext uri="{FF2B5EF4-FFF2-40B4-BE49-F238E27FC236}">
                <a16:creationId xmlns:a16="http://schemas.microsoft.com/office/drawing/2014/main" id="{B0D0B624-F87C-4F4F-BFF9-7DAE237E958A}"/>
              </a:ext>
            </a:extLst>
          </p:cNvPr>
          <p:cNvSpPr>
            <a:spLocks noGrp="1" noChangeArrowheads="1"/>
          </p:cNvSpPr>
          <p:nvPr>
            <p:ph type="title"/>
          </p:nvPr>
        </p:nvSpPr>
        <p:spPr/>
        <p:txBody>
          <a:bodyPr/>
          <a:lstStyle/>
          <a:p>
            <a:endParaRPr lang="fr-CA" altLang="fr-FR"/>
          </a:p>
        </p:txBody>
      </p:sp>
      <p:sp>
        <p:nvSpPr>
          <p:cNvPr id="95235" name="Espace réservé du contenu 2">
            <a:extLst>
              <a:ext uri="{FF2B5EF4-FFF2-40B4-BE49-F238E27FC236}">
                <a16:creationId xmlns:a16="http://schemas.microsoft.com/office/drawing/2014/main" id="{5D04D8AD-4DD3-D64C-A3F7-688AC1B7CDA6}"/>
              </a:ext>
            </a:extLst>
          </p:cNvPr>
          <p:cNvSpPr>
            <a:spLocks noGrp="1" noChangeArrowheads="1"/>
          </p:cNvSpPr>
          <p:nvPr>
            <p:ph idx="1"/>
          </p:nvPr>
        </p:nvSpPr>
        <p:spPr/>
        <p:txBody>
          <a:bodyPr/>
          <a:lstStyle/>
          <a:p>
            <a:endParaRPr lang="fr-CA" altLang="fr-FR"/>
          </a:p>
        </p:txBody>
      </p:sp>
      <p:pic>
        <p:nvPicPr>
          <p:cNvPr id="95236" name="Image 4">
            <a:extLst>
              <a:ext uri="{FF2B5EF4-FFF2-40B4-BE49-F238E27FC236}">
                <a16:creationId xmlns:a16="http://schemas.microsoft.com/office/drawing/2014/main" id="{5CDBA46A-5C73-BA4B-893D-86316997F6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00438"/>
            <a:ext cx="91440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Image 6">
            <a:extLst>
              <a:ext uri="{FF2B5EF4-FFF2-40B4-BE49-F238E27FC236}">
                <a16:creationId xmlns:a16="http://schemas.microsoft.com/office/drawing/2014/main" id="{5FE2BFAD-9436-E141-B6F4-72C2F4DF5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5084763"/>
            <a:ext cx="37179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8">
            <a:extLst>
              <a:ext uri="{FF2B5EF4-FFF2-40B4-BE49-F238E27FC236}">
                <a16:creationId xmlns:a16="http://schemas.microsoft.com/office/drawing/2014/main" id="{C14AC022-5091-4744-B8A9-77272594A3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440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Image 10">
            <a:extLst>
              <a:ext uri="{FF2B5EF4-FFF2-40B4-BE49-F238E27FC236}">
                <a16:creationId xmlns:a16="http://schemas.microsoft.com/office/drawing/2014/main" id="{30DA26FB-49B4-DD45-9C39-AF6C90EE05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989138"/>
            <a:ext cx="51133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F066A93D-6470-3344-BDF3-DA46A7A8FAB5}"/>
              </a:ext>
            </a:extLst>
          </p:cNvPr>
          <p:cNvSpPr txBox="1">
            <a:spLocks noChangeArrowheads="1"/>
          </p:cNvSpPr>
          <p:nvPr/>
        </p:nvSpPr>
        <p:spPr>
          <a:xfrm>
            <a:off x="0" y="2335213"/>
            <a:ext cx="9140825" cy="2038350"/>
          </a:xfrm>
          <a:prstGeom prst="rect">
            <a:avLst/>
          </a:prstGeom>
          <a:solidFill>
            <a:schemeClr val="tx1">
              <a:lumMod val="85000"/>
              <a:lumOff val="15000"/>
            </a:schemeClr>
          </a:solidFill>
          <a:ln w="31750">
            <a:solidFill>
              <a:schemeClr val="tx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buFont typeface="Wingdings" panose="05000000000000000000" pitchFamily="2" charset="2"/>
              <a:buChar char="Ø"/>
              <a:defRPr/>
            </a:pPr>
            <a:r>
              <a:rPr lang="fr-CA" i="1" dirty="0" err="1">
                <a:solidFill>
                  <a:srgbClr val="FFFFFF"/>
                </a:solidFill>
                <a:latin typeface="Arial" pitchFamily="34" charset="0"/>
                <a:cs typeface="Arial" pitchFamily="34" charset="0"/>
              </a:rPr>
              <a:t>We</a:t>
            </a:r>
            <a:r>
              <a:rPr lang="fr-CA" i="1" dirty="0">
                <a:solidFill>
                  <a:srgbClr val="FFFFFF"/>
                </a:solidFill>
                <a:latin typeface="Arial" pitchFamily="34" charset="0"/>
                <a:cs typeface="Arial" pitchFamily="34" charset="0"/>
              </a:rPr>
              <a:t> must </a:t>
            </a:r>
            <a:r>
              <a:rPr lang="fr-CA" i="1" dirty="0" err="1">
                <a:solidFill>
                  <a:srgbClr val="FFFFFF"/>
                </a:solidFill>
                <a:latin typeface="Arial" pitchFamily="34" charset="0"/>
                <a:cs typeface="Arial" pitchFamily="34" charset="0"/>
              </a:rPr>
              <a:t>increasingly</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consider</a:t>
            </a:r>
            <a:r>
              <a:rPr lang="fr-CA" i="1" dirty="0">
                <a:solidFill>
                  <a:srgbClr val="FFFFFF"/>
                </a:solidFill>
                <a:latin typeface="Arial" pitchFamily="34" charset="0"/>
                <a:cs typeface="Arial" pitchFamily="34" charset="0"/>
              </a:rPr>
              <a:t> INTERVENING to </a:t>
            </a:r>
            <a:r>
              <a:rPr lang="fr-CA" i="1" dirty="0" err="1">
                <a:solidFill>
                  <a:srgbClr val="FFFFFF"/>
                </a:solidFill>
                <a:latin typeface="Arial" pitchFamily="34" charset="0"/>
                <a:cs typeface="Arial" pitchFamily="34" charset="0"/>
              </a:rPr>
              <a:t>maintain</a:t>
            </a:r>
            <a:r>
              <a:rPr lang="fr-CA" i="1" dirty="0">
                <a:solidFill>
                  <a:srgbClr val="FFFFFF"/>
                </a:solidFill>
                <a:latin typeface="Arial" pitchFamily="34" charset="0"/>
                <a:cs typeface="Arial" pitchFamily="34" charset="0"/>
              </a:rPr>
              <a:t> the services </a:t>
            </a:r>
            <a:r>
              <a:rPr lang="fr-CA" i="1" dirty="0" err="1">
                <a:solidFill>
                  <a:srgbClr val="FFFFFF"/>
                </a:solidFill>
                <a:latin typeface="Arial" pitchFamily="34" charset="0"/>
                <a:cs typeface="Arial" pitchFamily="34" charset="0"/>
              </a:rPr>
              <a:t>we</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want</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even</a:t>
            </a:r>
            <a:r>
              <a:rPr lang="fr-CA" i="1" dirty="0">
                <a:solidFill>
                  <a:srgbClr val="FFFFFF"/>
                </a:solidFill>
                <a:latin typeface="Arial" pitchFamily="34" charset="0"/>
                <a:cs typeface="Arial" pitchFamily="34" charset="0"/>
              </a:rPr>
              <a:t> in </a:t>
            </a:r>
            <a:r>
              <a:rPr lang="fr-CA" i="1" dirty="0" err="1">
                <a:solidFill>
                  <a:srgbClr val="FFFFFF"/>
                </a:solidFill>
                <a:latin typeface="Arial" pitchFamily="34" charset="0"/>
                <a:cs typeface="Arial" pitchFamily="34" charset="0"/>
              </a:rPr>
              <a:t>our</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protected</a:t>
            </a:r>
            <a:r>
              <a:rPr lang="fr-CA" i="1" dirty="0">
                <a:solidFill>
                  <a:srgbClr val="FFFFFF"/>
                </a:solidFill>
                <a:latin typeface="Arial" pitchFamily="34" charset="0"/>
                <a:cs typeface="Arial" pitchFamily="34" charset="0"/>
              </a:rPr>
              <a:t> areas.</a:t>
            </a:r>
            <a:endParaRPr lang="en-CA" i="1"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A510DC12-BC14-464E-A388-D1E5793F68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251950" cy="694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Image 3">
            <a:extLst>
              <a:ext uri="{FF2B5EF4-FFF2-40B4-BE49-F238E27FC236}">
                <a16:creationId xmlns:a16="http://schemas.microsoft.com/office/drawing/2014/main" id="{72F2E6C3-D242-FE43-843E-A1AFA547A9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25" y="404813"/>
            <a:ext cx="3325813"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3">
            <a:extLst>
              <a:ext uri="{FF2B5EF4-FFF2-40B4-BE49-F238E27FC236}">
                <a16:creationId xmlns:a16="http://schemas.microsoft.com/office/drawing/2014/main" id="{FFF5B653-24DE-0645-ABC4-5F15353B527F}"/>
              </a:ext>
            </a:extLst>
          </p:cNvPr>
          <p:cNvSpPr txBox="1"/>
          <p:nvPr>
            <p:custDataLst>
              <p:tags r:id="rId1"/>
            </p:custDataLst>
          </p:nvPr>
        </p:nvSpPr>
        <p:spPr>
          <a:xfrm>
            <a:off x="0" y="0"/>
            <a:ext cx="9251950" cy="708025"/>
          </a:xfrm>
          <a:prstGeom prst="rect">
            <a:avLst/>
          </a:prstGeom>
          <a:solidFill>
            <a:schemeClr val="tx1">
              <a:lumMod val="75000"/>
              <a:lumOff val="25000"/>
            </a:schemeClr>
          </a:solidFill>
        </p:spPr>
        <p:txBody>
          <a:bodyPr>
            <a:spAutoFit/>
          </a:bodyPr>
          <a:lstStyle/>
          <a:p>
            <a:pPr algn="ctr" eaLnBrk="1" hangingPunct="1">
              <a:defRPr/>
            </a:pPr>
            <a:r>
              <a:rPr lang="fr-CA" sz="4000" dirty="0">
                <a:solidFill>
                  <a:srgbClr val="FFFFFF"/>
                </a:solidFill>
                <a:effectLst>
                  <a:outerShdw blurRad="38100" dist="38100" dir="2700000" algn="tl">
                    <a:srgbClr val="000000">
                      <a:alpha val="43137"/>
                    </a:srgbClr>
                  </a:outerShdw>
                </a:effectLst>
                <a:latin typeface="Arial" pitchFamily="34" charset="0"/>
                <a:ea typeface="+mn-ea"/>
                <a:cs typeface="+mn-cs"/>
              </a:rPr>
              <a:t>Concept of </a:t>
            </a:r>
            <a:r>
              <a:rPr lang="fr-CA" sz="4000" dirty="0" err="1">
                <a:solidFill>
                  <a:srgbClr val="FFFFFF"/>
                </a:solidFill>
                <a:effectLst>
                  <a:outerShdw blurRad="38100" dist="38100" dir="2700000" algn="tl">
                    <a:srgbClr val="000000">
                      <a:alpha val="43137"/>
                    </a:srgbClr>
                  </a:outerShdw>
                </a:effectLst>
                <a:latin typeface="Arial" pitchFamily="34" charset="0"/>
                <a:ea typeface="+mn-ea"/>
                <a:cs typeface="+mn-cs"/>
              </a:rPr>
              <a:t>assisted</a:t>
            </a:r>
            <a:r>
              <a:rPr lang="fr-CA" sz="4000" dirty="0">
                <a:solidFill>
                  <a:srgbClr val="FFFFFF"/>
                </a:solidFill>
                <a:effectLst>
                  <a:outerShdw blurRad="38100" dist="38100" dir="2700000" algn="tl">
                    <a:srgbClr val="000000">
                      <a:alpha val="43137"/>
                    </a:srgbClr>
                  </a:outerShdw>
                </a:effectLst>
                <a:latin typeface="Arial" pitchFamily="34" charset="0"/>
                <a:ea typeface="+mn-ea"/>
                <a:cs typeface="+mn-cs"/>
              </a:rPr>
              <a:t> migration</a:t>
            </a:r>
          </a:p>
        </p:txBody>
      </p:sp>
      <p:sp>
        <p:nvSpPr>
          <p:cNvPr id="6" name="Rectangle 3">
            <a:extLst>
              <a:ext uri="{FF2B5EF4-FFF2-40B4-BE49-F238E27FC236}">
                <a16:creationId xmlns:a16="http://schemas.microsoft.com/office/drawing/2014/main" id="{D5154AAB-CE2A-4A4A-A34B-6D8E7639BDF1}"/>
              </a:ext>
            </a:extLst>
          </p:cNvPr>
          <p:cNvSpPr txBox="1">
            <a:spLocks noChangeArrowheads="1"/>
          </p:cNvSpPr>
          <p:nvPr/>
        </p:nvSpPr>
        <p:spPr>
          <a:xfrm>
            <a:off x="-23813" y="3622675"/>
            <a:ext cx="9145588" cy="2136775"/>
          </a:xfrm>
          <a:prstGeom prst="rect">
            <a:avLst/>
          </a:prstGeom>
          <a:solidFill>
            <a:schemeClr val="tx1">
              <a:lumMod val="85000"/>
              <a:lumOff val="15000"/>
            </a:schemeClr>
          </a:solidFill>
          <a:ln w="44450">
            <a:solidFill>
              <a:schemeClr val="bg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defRPr/>
            </a:pPr>
            <a:r>
              <a:rPr lang="en-CA" i="1" dirty="0">
                <a:solidFill>
                  <a:srgbClr val="FFFFFF"/>
                </a:solidFill>
                <a:latin typeface="Arial" pitchFamily="34" charset="0"/>
                <a:cs typeface="Arial" pitchFamily="34" charset="0"/>
              </a:rPr>
              <a:t>We can adapt our forests for the future by ENRICHING their genetic (provenance) and specific (new species) composition.</a:t>
            </a:r>
            <a:endParaRPr lang="en-CA" i="1" dirty="0">
              <a:solidFill>
                <a:srgbClr val="FFFF00"/>
              </a:solidFill>
              <a:latin typeface="Arial" pitchFamily="34" charset="0"/>
              <a:cs typeface="Arial" pitchFamily="34" charset="0"/>
            </a:endParaRPr>
          </a:p>
        </p:txBody>
      </p:sp>
      <p:pic>
        <p:nvPicPr>
          <p:cNvPr id="96262" name="Image 2">
            <a:extLst>
              <a:ext uri="{FF2B5EF4-FFF2-40B4-BE49-F238E27FC236}">
                <a16:creationId xmlns:a16="http://schemas.microsoft.com/office/drawing/2014/main" id="{1990D764-5444-6540-9CBE-1A17D3D41FC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24300" y="1541463"/>
            <a:ext cx="2514600" cy="2028825"/>
          </a:xfrm>
          <a:prstGeom prst="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a:extLst>
              <a:ext uri="{FF2B5EF4-FFF2-40B4-BE49-F238E27FC236}">
                <a16:creationId xmlns:a16="http://schemas.microsoft.com/office/drawing/2014/main" id="{CFBEB774-9DEC-D84B-8D54-664F73B32F77}"/>
              </a:ext>
            </a:extLst>
          </p:cNvPr>
          <p:cNvSpPr>
            <a:spLocks noGrp="1" noChangeArrowheads="1"/>
          </p:cNvSpPr>
          <p:nvPr>
            <p:ph type="title"/>
          </p:nvPr>
        </p:nvSpPr>
        <p:spPr/>
        <p:txBody>
          <a:bodyPr/>
          <a:lstStyle/>
          <a:p>
            <a:endParaRPr lang="fr-CA" altLang="fr-FR"/>
          </a:p>
        </p:txBody>
      </p:sp>
      <p:sp>
        <p:nvSpPr>
          <p:cNvPr id="97283" name="Espace réservé du contenu 2">
            <a:extLst>
              <a:ext uri="{FF2B5EF4-FFF2-40B4-BE49-F238E27FC236}">
                <a16:creationId xmlns:a16="http://schemas.microsoft.com/office/drawing/2014/main" id="{3453428A-935A-DD4D-8C3A-BF26FB5E5C39}"/>
              </a:ext>
            </a:extLst>
          </p:cNvPr>
          <p:cNvSpPr>
            <a:spLocks noGrp="1" noChangeArrowheads="1"/>
          </p:cNvSpPr>
          <p:nvPr>
            <p:ph idx="1"/>
          </p:nvPr>
        </p:nvSpPr>
        <p:spPr/>
        <p:txBody>
          <a:bodyPr/>
          <a:lstStyle/>
          <a:p>
            <a:endParaRPr lang="fr-CA" altLang="fr-FR"/>
          </a:p>
        </p:txBody>
      </p:sp>
      <p:pic>
        <p:nvPicPr>
          <p:cNvPr id="97284" name="Image 3">
            <a:extLst>
              <a:ext uri="{FF2B5EF4-FFF2-40B4-BE49-F238E27FC236}">
                <a16:creationId xmlns:a16="http://schemas.microsoft.com/office/drawing/2014/main" id="{5F73806E-DEB1-3648-8CAD-46C5BB621C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1824038"/>
            <a:ext cx="7273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Image 4">
            <a:extLst>
              <a:ext uri="{FF2B5EF4-FFF2-40B4-BE49-F238E27FC236}">
                <a16:creationId xmlns:a16="http://schemas.microsoft.com/office/drawing/2014/main" id="{30C62EF0-B5F5-A84F-AA7B-4454591AB8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586" name="Picture 2">
            <a:extLst>
              <a:ext uri="{FF2B5EF4-FFF2-40B4-BE49-F238E27FC236}">
                <a16:creationId xmlns:a16="http://schemas.microsoft.com/office/drawing/2014/main" id="{DF5D8DC8-74E7-5F4E-A3A5-CE5F7AAA9E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0113" y="1909763"/>
            <a:ext cx="4000500" cy="303847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5CA65517-A90D-BD46-B493-9022591B1E19}"/>
              </a:ext>
            </a:extLst>
          </p:cNvPr>
          <p:cNvSpPr txBox="1">
            <a:spLocks noChangeArrowheads="1"/>
          </p:cNvSpPr>
          <p:nvPr/>
        </p:nvSpPr>
        <p:spPr>
          <a:xfrm>
            <a:off x="22225" y="4613275"/>
            <a:ext cx="9121775" cy="2136775"/>
          </a:xfrm>
          <a:prstGeom prst="rect">
            <a:avLst/>
          </a:prstGeom>
          <a:solidFill>
            <a:schemeClr val="tx1">
              <a:lumMod val="85000"/>
              <a:lumOff val="15000"/>
            </a:schemeClr>
          </a:solidFill>
          <a:ln w="31750">
            <a:solidFill>
              <a:schemeClr val="bg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defRPr/>
            </a:pPr>
            <a:r>
              <a:rPr lang="fr-CA" i="1" dirty="0">
                <a:solidFill>
                  <a:srgbClr val="FFFFFF"/>
                </a:solidFill>
                <a:latin typeface="Arial" pitchFamily="34" charset="0"/>
                <a:cs typeface="Arial" pitchFamily="34" charset="0"/>
              </a:rPr>
              <a:t>As for </a:t>
            </a:r>
            <a:r>
              <a:rPr lang="fr-CA" i="1" dirty="0" err="1">
                <a:solidFill>
                  <a:srgbClr val="FFFFFF"/>
                </a:solidFill>
                <a:latin typeface="Arial" pitchFamily="34" charset="0"/>
                <a:cs typeface="Arial" pitchFamily="34" charset="0"/>
              </a:rPr>
              <a:t>investments</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we</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can</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intelligently</a:t>
            </a:r>
            <a:r>
              <a:rPr lang="fr-CA" i="1" dirty="0">
                <a:solidFill>
                  <a:srgbClr val="FFFFFF"/>
                </a:solidFill>
                <a:latin typeface="Arial" pitchFamily="34" charset="0"/>
                <a:cs typeface="Arial" pitchFamily="34" charset="0"/>
              </a:rPr>
              <a:t> DIVERSIFY the </a:t>
            </a:r>
            <a:r>
              <a:rPr lang="fr-CA" i="1" dirty="0" err="1">
                <a:solidFill>
                  <a:srgbClr val="FFFFFF"/>
                </a:solidFill>
                <a:latin typeface="Arial" pitchFamily="34" charset="0"/>
                <a:cs typeface="Arial" pitchFamily="34" charset="0"/>
              </a:rPr>
              <a:t>species</a:t>
            </a:r>
            <a:r>
              <a:rPr lang="fr-CA" i="1" dirty="0">
                <a:solidFill>
                  <a:srgbClr val="FFFFFF"/>
                </a:solidFill>
                <a:latin typeface="Arial" pitchFamily="34" charset="0"/>
                <a:cs typeface="Arial" pitchFamily="34" charset="0"/>
              </a:rPr>
              <a:t> of </a:t>
            </a:r>
            <a:r>
              <a:rPr lang="fr-CA" i="1" dirty="0" err="1">
                <a:solidFill>
                  <a:srgbClr val="FFFFFF"/>
                </a:solidFill>
                <a:latin typeface="Arial" pitchFamily="34" charset="0"/>
                <a:cs typeface="Arial" pitchFamily="34" charset="0"/>
              </a:rPr>
              <a:t>trees</a:t>
            </a:r>
            <a:r>
              <a:rPr lang="fr-CA" i="1" dirty="0">
                <a:solidFill>
                  <a:srgbClr val="FFFFFF"/>
                </a:solidFill>
                <a:latin typeface="Arial" pitchFamily="34" charset="0"/>
                <a:cs typeface="Arial" pitchFamily="34" charset="0"/>
              </a:rPr>
              <a:t> in </a:t>
            </a:r>
            <a:r>
              <a:rPr lang="fr-CA" i="1" dirty="0" err="1">
                <a:solidFill>
                  <a:srgbClr val="FFFFFF"/>
                </a:solidFill>
                <a:latin typeface="Arial" pitchFamily="34" charset="0"/>
                <a:cs typeface="Arial" pitchFamily="34" charset="0"/>
              </a:rPr>
              <a:t>our</a:t>
            </a:r>
            <a:r>
              <a:rPr lang="fr-CA" i="1" dirty="0">
                <a:solidFill>
                  <a:srgbClr val="FFFFFF"/>
                </a:solidFill>
                <a:latin typeface="Arial" pitchFamily="34" charset="0"/>
                <a:cs typeface="Arial" pitchFamily="34" charset="0"/>
              </a:rPr>
              <a:t> </a:t>
            </a:r>
            <a:r>
              <a:rPr lang="fr-CA" i="1" dirty="0" err="1">
                <a:solidFill>
                  <a:srgbClr val="FFFFFF"/>
                </a:solidFill>
                <a:latin typeface="Arial" pitchFamily="34" charset="0"/>
                <a:cs typeface="Arial" pitchFamily="34" charset="0"/>
              </a:rPr>
              <a:t>forest</a:t>
            </a:r>
            <a:r>
              <a:rPr lang="fr-CA" i="1" dirty="0">
                <a:solidFill>
                  <a:srgbClr val="FFFFFF"/>
                </a:solidFill>
                <a:latin typeface="Arial" pitchFamily="34" charset="0"/>
                <a:cs typeface="Arial" pitchFamily="34" charset="0"/>
              </a:rPr>
              <a:t> to </a:t>
            </a:r>
            <a:r>
              <a:rPr lang="fr-CA" i="1" dirty="0" err="1">
                <a:solidFill>
                  <a:srgbClr val="FFFFFF"/>
                </a:solidFill>
                <a:latin typeface="Arial" pitchFamily="34" charset="0"/>
                <a:cs typeface="Arial" pitchFamily="34" charset="0"/>
              </a:rPr>
              <a:t>reduce</a:t>
            </a:r>
            <a:r>
              <a:rPr lang="fr-CA" i="1" dirty="0">
                <a:solidFill>
                  <a:srgbClr val="FFFFFF"/>
                </a:solidFill>
                <a:latin typeface="Arial" pitchFamily="34" charset="0"/>
                <a:cs typeface="Arial" pitchFamily="34" charset="0"/>
              </a:rPr>
              <a:t> the </a:t>
            </a:r>
            <a:r>
              <a:rPr lang="fr-CA" i="1" dirty="0" err="1">
                <a:solidFill>
                  <a:srgbClr val="FFFFFF"/>
                </a:solidFill>
                <a:latin typeface="Arial" pitchFamily="34" charset="0"/>
                <a:cs typeface="Arial" pitchFamily="34" charset="0"/>
              </a:rPr>
              <a:t>risks</a:t>
            </a:r>
            <a:r>
              <a:rPr lang="fr-CA" i="1" dirty="0">
                <a:solidFill>
                  <a:srgbClr val="FFFFFF"/>
                </a:solidFill>
                <a:latin typeface="Arial" pitchFamily="34" charset="0"/>
                <a:cs typeface="Arial" pitchFamily="34" charset="0"/>
              </a:rPr>
              <a:t>.</a:t>
            </a:r>
            <a:endParaRPr lang="en-CA" i="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3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D836E076-AF9B-B84C-B8B6-E25B5918A082}"/>
              </a:ext>
            </a:extLst>
          </p:cNvPr>
          <p:cNvSpPr>
            <a:spLocks noGrp="1"/>
          </p:cNvSpPr>
          <p:nvPr>
            <p:ph type="title"/>
          </p:nvPr>
        </p:nvSpPr>
        <p:spPr>
          <a:xfrm>
            <a:off x="457200" y="4949825"/>
            <a:ext cx="8229600" cy="1050925"/>
          </a:xfrm>
        </p:spPr>
        <p:txBody>
          <a:bodyPr rtlCol="0">
            <a:noAutofit/>
          </a:bodyPr>
          <a:lstStyle/>
          <a:p>
            <a:pPr defTabSz="761963" eaLnBrk="1" fontAlgn="auto" hangingPunct="1">
              <a:spcAft>
                <a:spcPts val="0"/>
              </a:spcAft>
              <a:defRPr/>
            </a:pPr>
            <a:endParaRPr lang="de-DE" sz="1440" dirty="0"/>
          </a:p>
        </p:txBody>
      </p:sp>
      <p:sp>
        <p:nvSpPr>
          <p:cNvPr id="11" name="Slide Number Placeholder 10">
            <a:extLst>
              <a:ext uri="{FF2B5EF4-FFF2-40B4-BE49-F238E27FC236}">
                <a16:creationId xmlns:a16="http://schemas.microsoft.com/office/drawing/2014/main" id="{ECDA2789-474F-8449-AB31-7F4C6EF8CF35}"/>
              </a:ext>
            </a:extLst>
          </p:cNvPr>
          <p:cNvSpPr>
            <a:spLocks noGrp="1"/>
          </p:cNvSpPr>
          <p:nvPr>
            <p:ph type="sldNum" sz="quarter" idx="12"/>
          </p:nvPr>
        </p:nvSpPr>
        <p:spPr>
          <a:xfrm>
            <a:off x="7010400" y="5727700"/>
            <a:ext cx="2133600" cy="273050"/>
          </a:xfrm>
        </p:spPr>
        <p:txBody>
          <a:bodyPr/>
          <a:lstStyle/>
          <a:p>
            <a:pPr defTabSz="822960" eaLnBrk="1" fontAlgn="auto" hangingPunct="1">
              <a:spcBef>
                <a:spcPts val="0"/>
              </a:spcBef>
              <a:spcAft>
                <a:spcPts val="0"/>
              </a:spcAft>
              <a:defRPr/>
            </a:pPr>
            <a:fld id="{1A3F4D28-690C-024C-B9EA-0D7AC08615E4}" type="slidenum">
              <a:rPr lang="de-DE" sz="720" b="0">
                <a:solidFill>
                  <a:srgbClr val="898989"/>
                </a:solidFill>
                <a:latin typeface="Calibri"/>
              </a:rPr>
              <a:pPr defTabSz="822960" eaLnBrk="1" fontAlgn="auto" hangingPunct="1">
                <a:spcBef>
                  <a:spcPts val="0"/>
                </a:spcBef>
                <a:spcAft>
                  <a:spcPts val="0"/>
                </a:spcAft>
                <a:defRPr/>
              </a:pPr>
              <a:t>28</a:t>
            </a:fld>
            <a:endParaRPr lang="de-DE" sz="720" b="0" dirty="0">
              <a:solidFill>
                <a:srgbClr val="898989"/>
              </a:solidFill>
              <a:latin typeface="Calibri"/>
            </a:endParaRPr>
          </a:p>
        </p:txBody>
      </p:sp>
      <p:pic>
        <p:nvPicPr>
          <p:cNvPr id="98308" name="Image 4">
            <a:extLst>
              <a:ext uri="{FF2B5EF4-FFF2-40B4-BE49-F238E27FC236}">
                <a16:creationId xmlns:a16="http://schemas.microsoft.com/office/drawing/2014/main" id="{DDF20819-6BD9-1448-936B-9CCC11E5CF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26988"/>
            <a:ext cx="9494837" cy="588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Grafik 3">
            <a:extLst>
              <a:ext uri="{FF2B5EF4-FFF2-40B4-BE49-F238E27FC236}">
                <a16:creationId xmlns:a16="http://schemas.microsoft.com/office/drawing/2014/main" id="{906C99A1-081D-334B-AD2C-7CF9762E41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200" y="2565400"/>
            <a:ext cx="8483600" cy="390048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076D112-179B-1A4E-9A25-F1DC8F1DBEA7}"/>
              </a:ext>
            </a:extLst>
          </p:cNvPr>
          <p:cNvSpPr txBox="1">
            <a:spLocks noChangeArrowheads="1"/>
          </p:cNvSpPr>
          <p:nvPr/>
        </p:nvSpPr>
        <p:spPr>
          <a:xfrm>
            <a:off x="-3175" y="4211638"/>
            <a:ext cx="9129713" cy="2025650"/>
          </a:xfrm>
          <a:prstGeom prst="rect">
            <a:avLst/>
          </a:prstGeom>
          <a:solidFill>
            <a:schemeClr val="tx1">
              <a:lumMod val="75000"/>
              <a:lumOff val="25000"/>
            </a:schemeClr>
          </a:solidFill>
          <a:ln w="31750">
            <a:solidFill>
              <a:schemeClr val="tx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buFont typeface="Arial" panose="020B0604020202020204" pitchFamily="34" charset="0"/>
              <a:buChar char="•"/>
              <a:defRPr/>
            </a:pPr>
            <a:r>
              <a:rPr lang="fr-CA" i="1" dirty="0">
                <a:latin typeface="Arial" pitchFamily="34" charset="0"/>
                <a:cs typeface="Arial" pitchFamily="34" charset="0"/>
              </a:rPr>
              <a:t>By </a:t>
            </a:r>
            <a:r>
              <a:rPr lang="fr-CA" i="1" dirty="0" err="1">
                <a:latin typeface="Arial" pitchFamily="34" charset="0"/>
                <a:cs typeface="Arial" pitchFamily="34" charset="0"/>
              </a:rPr>
              <a:t>diversifying</a:t>
            </a:r>
            <a:r>
              <a:rPr lang="fr-CA" i="1" dirty="0">
                <a:latin typeface="Arial" pitchFamily="34" charset="0"/>
                <a:cs typeface="Arial" pitchFamily="34" charset="0"/>
              </a:rPr>
              <a:t> </a:t>
            </a:r>
            <a:r>
              <a:rPr lang="fr-CA" i="1" dirty="0" err="1">
                <a:latin typeface="Arial" pitchFamily="34" charset="0"/>
                <a:cs typeface="Arial" pitchFamily="34" charset="0"/>
              </a:rPr>
              <a:t>our</a:t>
            </a:r>
            <a:r>
              <a:rPr lang="fr-CA" i="1" dirty="0">
                <a:latin typeface="Arial" pitchFamily="34" charset="0"/>
                <a:cs typeface="Arial" pitchFamily="34" charset="0"/>
              </a:rPr>
              <a:t> plantations, </a:t>
            </a:r>
            <a:r>
              <a:rPr lang="fr-CA" i="1" dirty="0" err="1">
                <a:latin typeface="Arial" pitchFamily="34" charset="0"/>
                <a:cs typeface="Arial" pitchFamily="34" charset="0"/>
              </a:rPr>
              <a:t>we</a:t>
            </a:r>
            <a:r>
              <a:rPr lang="fr-CA" i="1" dirty="0">
                <a:latin typeface="Arial" pitchFamily="34" charset="0"/>
                <a:cs typeface="Arial" pitchFamily="34" charset="0"/>
              </a:rPr>
              <a:t> </a:t>
            </a:r>
            <a:r>
              <a:rPr lang="fr-CA" i="1" dirty="0" err="1">
                <a:latin typeface="Arial" pitchFamily="34" charset="0"/>
                <a:cs typeface="Arial" pitchFamily="34" charset="0"/>
              </a:rPr>
              <a:t>reduce</a:t>
            </a:r>
            <a:r>
              <a:rPr lang="fr-CA" i="1" dirty="0">
                <a:latin typeface="Arial" pitchFamily="34" charset="0"/>
                <a:cs typeface="Arial" pitchFamily="34" charset="0"/>
              </a:rPr>
              <a:t> </a:t>
            </a:r>
            <a:r>
              <a:rPr lang="fr-CA" i="1" dirty="0" err="1">
                <a:latin typeface="Arial" pitchFamily="34" charset="0"/>
                <a:cs typeface="Arial" pitchFamily="34" charset="0"/>
              </a:rPr>
              <a:t>susceptibility</a:t>
            </a:r>
            <a:r>
              <a:rPr lang="fr-CA" i="1" dirty="0">
                <a:latin typeface="Arial" pitchFamily="34" charset="0"/>
                <a:cs typeface="Arial" pitchFamily="34" charset="0"/>
              </a:rPr>
              <a:t> to </a:t>
            </a:r>
            <a:r>
              <a:rPr lang="fr-CA" i="1" dirty="0" err="1">
                <a:latin typeface="Arial" pitchFamily="34" charset="0"/>
                <a:cs typeface="Arial" pitchFamily="34" charset="0"/>
              </a:rPr>
              <a:t>disturbances</a:t>
            </a:r>
            <a:r>
              <a:rPr lang="fr-CA" i="1" dirty="0">
                <a:latin typeface="Arial" pitchFamily="34" charset="0"/>
                <a:cs typeface="Arial" pitchFamily="34" charset="0"/>
              </a:rPr>
              <a:t> and </a:t>
            </a:r>
            <a:r>
              <a:rPr lang="fr-CA" i="1" dirty="0" err="1">
                <a:latin typeface="Arial" pitchFamily="34" charset="0"/>
                <a:cs typeface="Arial" pitchFamily="34" charset="0"/>
              </a:rPr>
              <a:t>increase</a:t>
            </a:r>
            <a:r>
              <a:rPr lang="fr-CA" i="1" dirty="0">
                <a:latin typeface="Arial" pitchFamily="34" charset="0"/>
                <a:cs typeface="Arial" pitchFamily="34" charset="0"/>
              </a:rPr>
              <a:t> the production of </a:t>
            </a:r>
            <a:r>
              <a:rPr lang="fr-CA" i="1" dirty="0" err="1">
                <a:latin typeface="Arial" pitchFamily="34" charset="0"/>
                <a:cs typeface="Arial" pitchFamily="34" charset="0"/>
              </a:rPr>
              <a:t>ecosystem</a:t>
            </a:r>
            <a:r>
              <a:rPr lang="fr-CA" i="1" dirty="0">
                <a:latin typeface="Arial" pitchFamily="34" charset="0"/>
                <a:cs typeface="Arial" pitchFamily="34" charset="0"/>
              </a:rPr>
              <a:t> services </a:t>
            </a:r>
            <a:r>
              <a:rPr lang="fr-CA" i="1" dirty="0">
                <a:solidFill>
                  <a:srgbClr val="6FAD46"/>
                </a:solidFill>
                <a:latin typeface="Arial" pitchFamily="34" charset="0"/>
                <a:cs typeface="Arial" pitchFamily="34" charset="0"/>
              </a:rPr>
              <a:t>
</a:t>
            </a:r>
            <a:endParaRPr lang="en-CA" i="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1">
            <a:extLst>
              <a:ext uri="{FF2B5EF4-FFF2-40B4-BE49-F238E27FC236}">
                <a16:creationId xmlns:a16="http://schemas.microsoft.com/office/drawing/2014/main" id="{64D2D1D6-4DA4-9743-B3CC-D63865E37F85}"/>
              </a:ext>
            </a:extLst>
          </p:cNvPr>
          <p:cNvSpPr>
            <a:spLocks noGrp="1" noChangeArrowheads="1"/>
          </p:cNvSpPr>
          <p:nvPr>
            <p:ph type="sldNum"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endParaRPr lang="de-CH" altLang="fr-FR" sz="2800">
              <a:solidFill>
                <a:srgbClr val="FFFFFF"/>
              </a:solidFill>
            </a:endParaRPr>
          </a:p>
          <a:p>
            <a:pPr>
              <a:spcBef>
                <a:spcPct val="0"/>
              </a:spcBef>
              <a:buFontTx/>
              <a:buNone/>
            </a:pPr>
            <a:endParaRPr lang="de-CH" altLang="fr-FR" sz="2800">
              <a:solidFill>
                <a:srgbClr val="FFFFFF"/>
              </a:solidFill>
            </a:endParaRPr>
          </a:p>
        </p:txBody>
      </p:sp>
      <p:pic>
        <p:nvPicPr>
          <p:cNvPr id="100355" name="Picture 2">
            <a:extLst>
              <a:ext uri="{FF2B5EF4-FFF2-40B4-BE49-F238E27FC236}">
                <a16:creationId xmlns:a16="http://schemas.microsoft.com/office/drawing/2014/main" id="{36D5153D-F42D-1042-A93E-2203B6E55A2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89363"/>
            <a:ext cx="92170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3">
            <a:extLst>
              <a:ext uri="{FF2B5EF4-FFF2-40B4-BE49-F238E27FC236}">
                <a16:creationId xmlns:a16="http://schemas.microsoft.com/office/drawing/2014/main" id="{5F1FEDF1-F5B3-3343-A45B-FC68866E758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00213"/>
            <a:ext cx="658177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4">
            <a:extLst>
              <a:ext uri="{FF2B5EF4-FFF2-40B4-BE49-F238E27FC236}">
                <a16:creationId xmlns:a16="http://schemas.microsoft.com/office/drawing/2014/main" id="{A878735D-6051-A640-89D1-BF5A8FB70AD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268413"/>
            <a:ext cx="91440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a:extLst>
              <a:ext uri="{FF2B5EF4-FFF2-40B4-BE49-F238E27FC236}">
                <a16:creationId xmlns:a16="http://schemas.microsoft.com/office/drawing/2014/main" id="{59A57F95-0F5D-544E-AB3B-D0755ACDF3BA}"/>
              </a:ext>
            </a:extLst>
          </p:cNvPr>
          <p:cNvSpPr txBox="1"/>
          <p:nvPr>
            <p:custDataLst>
              <p:tags r:id="rId1"/>
            </p:custDataLst>
          </p:nvPr>
        </p:nvSpPr>
        <p:spPr>
          <a:xfrm>
            <a:off x="-73025" y="-26988"/>
            <a:ext cx="9217025" cy="1323976"/>
          </a:xfrm>
          <a:prstGeom prst="rect">
            <a:avLst/>
          </a:prstGeom>
          <a:solidFill>
            <a:schemeClr val="accent3">
              <a:lumMod val="85000"/>
              <a:alpha val="87000"/>
            </a:schemeClr>
          </a:solidFill>
          <a:ln w="38100">
            <a:solidFill>
              <a:schemeClr val="tx1"/>
            </a:solidFill>
          </a:ln>
        </p:spPr>
        <p:txBody>
          <a:bodyPr>
            <a:spAutoFit/>
          </a:bodyPr>
          <a:lstStyle/>
          <a:p>
            <a:pPr algn="ctr" eaLnBrk="1" hangingPunct="1">
              <a:defRPr/>
            </a:pPr>
            <a:r>
              <a:rPr lang="fr-CA" sz="4000" dirty="0">
                <a:solidFill>
                  <a:srgbClr val="000000"/>
                </a:solidFill>
                <a:latin typeface="Arial" pitchFamily="34" charset="0"/>
                <a:ea typeface="+mn-ea"/>
                <a:cs typeface="+mn-cs"/>
              </a:rPr>
              <a:t>The </a:t>
            </a:r>
            <a:r>
              <a:rPr lang="fr-CA" sz="4000" dirty="0" err="1">
                <a:solidFill>
                  <a:srgbClr val="000000"/>
                </a:solidFill>
                <a:latin typeface="Arial" pitchFamily="34" charset="0"/>
                <a:ea typeface="+mn-ea"/>
                <a:cs typeface="+mn-cs"/>
              </a:rPr>
              <a:t>effect</a:t>
            </a:r>
            <a:r>
              <a:rPr lang="fr-CA" sz="4000" dirty="0">
                <a:solidFill>
                  <a:srgbClr val="000000"/>
                </a:solidFill>
                <a:latin typeface="Arial" pitchFamily="34" charset="0"/>
                <a:ea typeface="+mn-ea"/>
                <a:cs typeface="+mn-cs"/>
              </a:rPr>
              <a:t> of </a:t>
            </a:r>
            <a:r>
              <a:rPr lang="fr-CA" sz="4000" dirty="0" err="1">
                <a:solidFill>
                  <a:srgbClr val="000000"/>
                </a:solidFill>
                <a:latin typeface="Arial" pitchFamily="34" charset="0"/>
                <a:ea typeface="+mn-ea"/>
                <a:cs typeface="+mn-cs"/>
              </a:rPr>
              <a:t>tree</a:t>
            </a:r>
            <a:r>
              <a:rPr lang="fr-CA" sz="4000" dirty="0">
                <a:solidFill>
                  <a:srgbClr val="000000"/>
                </a:solidFill>
                <a:latin typeface="Arial" pitchFamily="34" charset="0"/>
                <a:ea typeface="+mn-ea"/>
                <a:cs typeface="+mn-cs"/>
              </a:rPr>
              <a:t> </a:t>
            </a:r>
            <a:r>
              <a:rPr lang="fr-CA" sz="4000" dirty="0" err="1">
                <a:solidFill>
                  <a:srgbClr val="000000"/>
                </a:solidFill>
                <a:latin typeface="Arial" pitchFamily="34" charset="0"/>
                <a:ea typeface="+mn-ea"/>
                <a:cs typeface="+mn-cs"/>
              </a:rPr>
              <a:t>species</a:t>
            </a:r>
            <a:r>
              <a:rPr lang="fr-CA" sz="4000" dirty="0">
                <a:solidFill>
                  <a:srgbClr val="000000"/>
                </a:solidFill>
                <a:latin typeface="Arial" pitchFamily="34" charset="0"/>
                <a:ea typeface="+mn-ea"/>
                <a:cs typeface="+mn-cs"/>
              </a:rPr>
              <a:t> </a:t>
            </a:r>
            <a:r>
              <a:rPr lang="fr-CA" sz="4000" dirty="0" err="1">
                <a:solidFill>
                  <a:srgbClr val="000000"/>
                </a:solidFill>
                <a:latin typeface="Arial" pitchFamily="34" charset="0"/>
                <a:ea typeface="+mn-ea"/>
                <a:cs typeface="+mn-cs"/>
              </a:rPr>
              <a:t>diversity</a:t>
            </a:r>
            <a:r>
              <a:rPr lang="fr-CA" sz="4000" dirty="0">
                <a:solidFill>
                  <a:srgbClr val="000000"/>
                </a:solidFill>
                <a:latin typeface="Arial" pitchFamily="34" charset="0"/>
                <a:ea typeface="+mn-ea"/>
                <a:cs typeface="+mn-cs"/>
              </a:rPr>
              <a:t> on </a:t>
            </a:r>
            <a:r>
              <a:rPr lang="fr-CA" sz="4000" dirty="0" err="1">
                <a:solidFill>
                  <a:srgbClr val="000000"/>
                </a:solidFill>
                <a:latin typeface="Arial" pitchFamily="34" charset="0"/>
                <a:ea typeface="+mn-ea"/>
                <a:cs typeface="+mn-cs"/>
              </a:rPr>
              <a:t>productivity</a:t>
            </a:r>
            <a:endParaRPr lang="fr-CA" sz="4000" dirty="0">
              <a:solidFill>
                <a:srgbClr val="000000"/>
              </a:solidFill>
              <a:latin typeface="Arial" pitchFamily="34" charset="0"/>
              <a:ea typeface="+mn-ea"/>
              <a:cs typeface="+mn-cs"/>
            </a:endParaRPr>
          </a:p>
        </p:txBody>
      </p:sp>
      <p:grpSp>
        <p:nvGrpSpPr>
          <p:cNvPr id="19" name="Groupe 18">
            <a:extLst>
              <a:ext uri="{FF2B5EF4-FFF2-40B4-BE49-F238E27FC236}">
                <a16:creationId xmlns:a16="http://schemas.microsoft.com/office/drawing/2014/main" id="{5C83534A-8C12-2A4A-B3C9-74D5E8EAA9C4}"/>
              </a:ext>
            </a:extLst>
          </p:cNvPr>
          <p:cNvGrpSpPr>
            <a:grpSpLocks/>
          </p:cNvGrpSpPr>
          <p:nvPr/>
        </p:nvGrpSpPr>
        <p:grpSpPr bwMode="auto">
          <a:xfrm>
            <a:off x="4643438" y="2590800"/>
            <a:ext cx="4435475" cy="2630488"/>
            <a:chOff x="4757743" y="2591715"/>
            <a:chExt cx="4435334" cy="2630036"/>
          </a:xfrm>
        </p:grpSpPr>
        <p:grpSp>
          <p:nvGrpSpPr>
            <p:cNvPr id="100360" name="Groupe 3">
              <a:extLst>
                <a:ext uri="{FF2B5EF4-FFF2-40B4-BE49-F238E27FC236}">
                  <a16:creationId xmlns:a16="http://schemas.microsoft.com/office/drawing/2014/main" id="{9DFA4C5C-2D50-2640-B8D1-BA894637B2C8}"/>
                </a:ext>
              </a:extLst>
            </p:cNvPr>
            <p:cNvGrpSpPr>
              <a:grpSpLocks/>
            </p:cNvGrpSpPr>
            <p:nvPr/>
          </p:nvGrpSpPr>
          <p:grpSpPr bwMode="auto">
            <a:xfrm>
              <a:off x="4757743" y="2591715"/>
              <a:ext cx="4435334" cy="1584782"/>
              <a:chOff x="4577361" y="2591715"/>
              <a:chExt cx="4435334" cy="1584782"/>
            </a:xfrm>
          </p:grpSpPr>
          <p:pic>
            <p:nvPicPr>
              <p:cNvPr id="100364" name="Image 3">
                <a:extLst>
                  <a:ext uri="{FF2B5EF4-FFF2-40B4-BE49-F238E27FC236}">
                    <a16:creationId xmlns:a16="http://schemas.microsoft.com/office/drawing/2014/main" id="{E7E8A217-34E3-2D4D-A15B-6B508DE352E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5816" y="2608932"/>
                <a:ext cx="2496879" cy="156756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65" name="Image 22">
                <a:extLst>
                  <a:ext uri="{FF2B5EF4-FFF2-40B4-BE49-F238E27FC236}">
                    <a16:creationId xmlns:a16="http://schemas.microsoft.com/office/drawing/2014/main" id="{1326CA50-0034-5848-AE0E-82BE9BC3E35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9925" y="2591715"/>
                <a:ext cx="1962789" cy="15784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66" name="Image 3">
                <a:extLst>
                  <a:ext uri="{FF2B5EF4-FFF2-40B4-BE49-F238E27FC236}">
                    <a16:creationId xmlns:a16="http://schemas.microsoft.com/office/drawing/2014/main" id="{2EBEE763-DC8D-034C-8231-8B87245924E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7361" y="2594138"/>
                <a:ext cx="1447437" cy="15760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00361" name="Connecteur droit avec flèche 5">
              <a:extLst>
                <a:ext uri="{FF2B5EF4-FFF2-40B4-BE49-F238E27FC236}">
                  <a16:creationId xmlns:a16="http://schemas.microsoft.com/office/drawing/2014/main" id="{937A06C7-AC4A-6841-8D50-20CDDC944EF8}"/>
                </a:ext>
              </a:extLst>
            </p:cNvPr>
            <p:cNvCxnSpPr>
              <a:cxnSpLocks/>
            </p:cNvCxnSpPr>
            <p:nvPr/>
          </p:nvCxnSpPr>
          <p:spPr bwMode="auto">
            <a:xfrm>
              <a:off x="5487733" y="4144753"/>
              <a:ext cx="710298" cy="1076998"/>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00362" name="Connecteur droit avec flèche 15">
              <a:extLst>
                <a:ext uri="{FF2B5EF4-FFF2-40B4-BE49-F238E27FC236}">
                  <a16:creationId xmlns:a16="http://schemas.microsoft.com/office/drawing/2014/main" id="{2BCB1BAB-DF5C-834E-A3A5-5D9A163D144B}"/>
                </a:ext>
              </a:extLst>
            </p:cNvPr>
            <p:cNvCxnSpPr>
              <a:cxnSpLocks/>
            </p:cNvCxnSpPr>
            <p:nvPr/>
          </p:nvCxnSpPr>
          <p:spPr bwMode="auto">
            <a:xfrm>
              <a:off x="6881026" y="4144753"/>
              <a:ext cx="1" cy="551221"/>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00363" name="Connecteur droit avec flèche 17">
              <a:extLst>
                <a:ext uri="{FF2B5EF4-FFF2-40B4-BE49-F238E27FC236}">
                  <a16:creationId xmlns:a16="http://schemas.microsoft.com/office/drawing/2014/main" id="{6D5111AA-9F87-904D-B1EF-9691DA61964C}"/>
                </a:ext>
              </a:extLst>
            </p:cNvPr>
            <p:cNvCxnSpPr>
              <a:cxnSpLocks/>
            </p:cNvCxnSpPr>
            <p:nvPr/>
          </p:nvCxnSpPr>
          <p:spPr bwMode="auto">
            <a:xfrm flipH="1">
              <a:off x="7524328" y="4144753"/>
              <a:ext cx="474063" cy="326500"/>
            </a:xfrm>
            <a:prstGeom prst="straightConnector1">
              <a:avLst/>
            </a:prstGeom>
            <a:noFill/>
            <a:ln w="76200" algn="ctr">
              <a:solidFill>
                <a:srgbClr val="C00000"/>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EE0B233-3307-DF49-9B33-C121456A842D}"/>
              </a:ext>
            </a:extLst>
          </p:cNvPr>
          <p:cNvSpPr>
            <a:spLocks noGrp="1" noChangeArrowheads="1"/>
          </p:cNvSpPr>
          <p:nvPr>
            <p:ph type="title" sz="quarter"/>
          </p:nvPr>
        </p:nvSpPr>
        <p:spPr/>
        <p:txBody>
          <a:bodyPr/>
          <a:lstStyle/>
          <a:p>
            <a:endParaRPr lang="fr-CA" altLang="fr-FR"/>
          </a:p>
        </p:txBody>
      </p:sp>
      <p:sp>
        <p:nvSpPr>
          <p:cNvPr id="66563" name="Content Placeholder 2">
            <a:extLst>
              <a:ext uri="{FF2B5EF4-FFF2-40B4-BE49-F238E27FC236}">
                <a16:creationId xmlns:a16="http://schemas.microsoft.com/office/drawing/2014/main" id="{13BD170C-9D8F-674E-B6CE-F8E1F11ACA32}"/>
              </a:ext>
            </a:extLst>
          </p:cNvPr>
          <p:cNvSpPr>
            <a:spLocks noGrp="1" noChangeArrowheads="1"/>
          </p:cNvSpPr>
          <p:nvPr>
            <p:ph sz="quarter" idx="1"/>
          </p:nvPr>
        </p:nvSpPr>
        <p:spPr/>
        <p:txBody>
          <a:bodyPr/>
          <a:lstStyle/>
          <a:p>
            <a:endParaRPr lang="fr-CA" altLang="fr-FR"/>
          </a:p>
        </p:txBody>
      </p:sp>
      <p:sp>
        <p:nvSpPr>
          <p:cNvPr id="66564" name="Content Placeholder 3">
            <a:extLst>
              <a:ext uri="{FF2B5EF4-FFF2-40B4-BE49-F238E27FC236}">
                <a16:creationId xmlns:a16="http://schemas.microsoft.com/office/drawing/2014/main" id="{D2481919-3EE5-B444-B105-11D42368D408}"/>
              </a:ext>
            </a:extLst>
          </p:cNvPr>
          <p:cNvSpPr>
            <a:spLocks noGrp="1" noChangeArrowheads="1"/>
          </p:cNvSpPr>
          <p:nvPr>
            <p:ph sz="quarter" idx="2"/>
          </p:nvPr>
        </p:nvSpPr>
        <p:spPr/>
        <p:txBody>
          <a:bodyPr/>
          <a:lstStyle/>
          <a:p>
            <a:endParaRPr lang="fr-CA" altLang="fr-FR"/>
          </a:p>
        </p:txBody>
      </p:sp>
      <p:sp>
        <p:nvSpPr>
          <p:cNvPr id="66565" name="Content Placeholder 4">
            <a:extLst>
              <a:ext uri="{FF2B5EF4-FFF2-40B4-BE49-F238E27FC236}">
                <a16:creationId xmlns:a16="http://schemas.microsoft.com/office/drawing/2014/main" id="{2BB7C722-B1B0-DD43-ACC1-2EAEF4EC5F9E}"/>
              </a:ext>
            </a:extLst>
          </p:cNvPr>
          <p:cNvSpPr>
            <a:spLocks noGrp="1" noChangeArrowheads="1"/>
          </p:cNvSpPr>
          <p:nvPr>
            <p:ph sz="quarter" idx="3"/>
          </p:nvPr>
        </p:nvSpPr>
        <p:spPr/>
        <p:txBody>
          <a:bodyPr/>
          <a:lstStyle/>
          <a:p>
            <a:endParaRPr lang="fr-CA" altLang="fr-FR"/>
          </a:p>
        </p:txBody>
      </p:sp>
      <p:sp>
        <p:nvSpPr>
          <p:cNvPr id="66566" name="Content Placeholder 5">
            <a:extLst>
              <a:ext uri="{FF2B5EF4-FFF2-40B4-BE49-F238E27FC236}">
                <a16:creationId xmlns:a16="http://schemas.microsoft.com/office/drawing/2014/main" id="{4448F37A-DE1A-484E-9372-65103CB24361}"/>
              </a:ext>
            </a:extLst>
          </p:cNvPr>
          <p:cNvSpPr>
            <a:spLocks noGrp="1" noChangeArrowheads="1"/>
          </p:cNvSpPr>
          <p:nvPr>
            <p:ph sz="quarter" idx="4"/>
          </p:nvPr>
        </p:nvSpPr>
        <p:spPr/>
        <p:txBody>
          <a:bodyPr/>
          <a:lstStyle/>
          <a:p>
            <a:endParaRPr lang="fr-CA" altLang="fr-FR"/>
          </a:p>
        </p:txBody>
      </p:sp>
      <p:pic>
        <p:nvPicPr>
          <p:cNvPr id="66567" name="Picture 4" descr="43630009">
            <a:extLst>
              <a:ext uri="{FF2B5EF4-FFF2-40B4-BE49-F238E27FC236}">
                <a16:creationId xmlns:a16="http://schemas.microsoft.com/office/drawing/2014/main" id="{11119CD2-EFDE-5648-A04B-3693C9DA73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3" y="3575050"/>
            <a:ext cx="5649912" cy="3743325"/>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8" name="Picture 5" descr="Rétention variable (Claude Bélanger)_2">
            <a:extLst>
              <a:ext uri="{FF2B5EF4-FFF2-40B4-BE49-F238E27FC236}">
                <a16:creationId xmlns:a16="http://schemas.microsoft.com/office/drawing/2014/main" id="{32E551DE-47A7-2E47-9FF8-06C6569AE5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00" y="0"/>
            <a:ext cx="4905375" cy="357505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9" name="Picture 16">
            <a:extLst>
              <a:ext uri="{FF2B5EF4-FFF2-40B4-BE49-F238E27FC236}">
                <a16:creationId xmlns:a16="http://schemas.microsoft.com/office/drawing/2014/main" id="{BD6C1269-C0F9-7A46-9F1D-9B79C3E6287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400" y="0"/>
            <a:ext cx="4765675" cy="35750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70" name="Picture 2">
            <a:extLst>
              <a:ext uri="{FF2B5EF4-FFF2-40B4-BE49-F238E27FC236}">
                <a16:creationId xmlns:a16="http://schemas.microsoft.com/office/drawing/2014/main" id="{33F666CD-9482-9242-81EF-6416768B2142}"/>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4665663" y="3500438"/>
            <a:ext cx="4427537" cy="33845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71" name="TextBox 1">
            <a:extLst>
              <a:ext uri="{FF2B5EF4-FFF2-40B4-BE49-F238E27FC236}">
                <a16:creationId xmlns:a16="http://schemas.microsoft.com/office/drawing/2014/main" id="{2BF8063E-52C7-4F44-A9C6-5C9B66F93436}"/>
              </a:ext>
            </a:extLst>
          </p:cNvPr>
          <p:cNvSpPr txBox="1">
            <a:spLocks noChangeArrowheads="1"/>
          </p:cNvSpPr>
          <p:nvPr/>
        </p:nvSpPr>
        <p:spPr bwMode="auto">
          <a:xfrm>
            <a:off x="7018338" y="2838450"/>
            <a:ext cx="2879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endParaRPr lang="fr-CA" altLang="fr-FR" sz="8000">
              <a:solidFill>
                <a:srgbClr val="FF0000"/>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89950D7B-FDDB-564F-9129-0D8A5E5A6E4D}"/>
              </a:ext>
            </a:extLst>
          </p:cNvPr>
          <p:cNvSpPr txBox="1"/>
          <p:nvPr/>
        </p:nvSpPr>
        <p:spPr>
          <a:xfrm>
            <a:off x="2182813" y="3059113"/>
            <a:ext cx="4573587" cy="954087"/>
          </a:xfrm>
          <a:prstGeom prst="rect">
            <a:avLst/>
          </a:prstGeom>
          <a:solidFill>
            <a:schemeClr val="bg1">
              <a:lumMod val="95000"/>
            </a:schemeClr>
          </a:solidFill>
        </p:spPr>
        <p:txBody>
          <a:bodyPr>
            <a:spAutoFit/>
          </a:bodyPr>
          <a:lstStyle/>
          <a:p>
            <a:pPr>
              <a:defRPr/>
            </a:pPr>
            <a:r>
              <a:rPr lang="fr-CA" dirty="0">
                <a:solidFill>
                  <a:srgbClr val="000000"/>
                </a:solidFill>
                <a:latin typeface="Arial" panose="020B0604020202020204" pitchFamily="34" charset="0"/>
                <a:ea typeface="+mn-ea"/>
                <a:cs typeface="Arial" panose="020B0604020202020204" pitchFamily="34" charset="0"/>
              </a:rPr>
              <a:t>Forest management in </a:t>
            </a:r>
            <a:r>
              <a:rPr lang="fr-CA" dirty="0" err="1">
                <a:solidFill>
                  <a:srgbClr val="000000"/>
                </a:solidFill>
                <a:latin typeface="Arial" panose="020B0604020202020204" pitchFamily="34" charset="0"/>
                <a:ea typeface="+mn-ea"/>
                <a:cs typeface="Arial" panose="020B0604020202020204" pitchFamily="34" charset="0"/>
              </a:rPr>
              <a:t>Quebec</a:t>
            </a:r>
            <a:r>
              <a:rPr lang="fr-CA" dirty="0">
                <a:solidFill>
                  <a:srgbClr val="000000"/>
                </a:solidFill>
                <a:latin typeface="Arial" panose="020B0604020202020204" pitchFamily="34" charset="0"/>
                <a:ea typeface="+mn-ea"/>
                <a:cs typeface="Arial" panose="020B0604020202020204" pitchFamily="34" charset="0"/>
              </a:rPr>
              <a:t> </a:t>
            </a:r>
            <a:r>
              <a:rPr lang="fr-CA" dirty="0" err="1">
                <a:solidFill>
                  <a:srgbClr val="000000"/>
                </a:solidFill>
                <a:latin typeface="Arial" panose="020B0604020202020204" pitchFamily="34" charset="0"/>
                <a:ea typeface="+mn-ea"/>
                <a:cs typeface="Arial" panose="020B0604020202020204" pitchFamily="34" charset="0"/>
              </a:rPr>
              <a:t>today</a:t>
            </a:r>
            <a:endParaRPr lang="fr-CA" dirty="0">
              <a:solidFill>
                <a:srgbClr val="000000"/>
              </a:solidFill>
              <a:latin typeface="Arial" panose="020B0604020202020204" pitchFamily="34" charset="0"/>
              <a:ea typeface="+mn-ea"/>
              <a:cs typeface="Arial" panose="020B0604020202020204" pitchFamily="34" charset="0"/>
            </a:endParaRPr>
          </a:p>
        </p:txBody>
      </p:sp>
      <p:pic>
        <p:nvPicPr>
          <p:cNvPr id="66573" name="Picture 4" descr="Image result for natural fire in boreal forests">
            <a:extLst>
              <a:ext uri="{FF2B5EF4-FFF2-40B4-BE49-F238E27FC236}">
                <a16:creationId xmlns:a16="http://schemas.microsoft.com/office/drawing/2014/main" id="{0A1FFAF5-38C6-6848-A4A5-48F7D0F0ADB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775" y="2108200"/>
            <a:ext cx="1949450" cy="1349375"/>
          </a:xfrm>
          <a:prstGeom prst="rect">
            <a:avLst/>
          </a:prstGeom>
          <a:noFill/>
          <a:ln w="539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74" name="Picture 1034">
            <a:extLst>
              <a:ext uri="{FF2B5EF4-FFF2-40B4-BE49-F238E27FC236}">
                <a16:creationId xmlns:a16="http://schemas.microsoft.com/office/drawing/2014/main" id="{E7A56562-6112-9C4D-A888-01466CEF0249}"/>
              </a:ext>
            </a:extLst>
          </p:cNvPr>
          <p:cNvPicPr preferRelativeResize="0">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80313" y="4808538"/>
            <a:ext cx="1279525" cy="1966912"/>
          </a:xfrm>
          <a:prstGeom prst="rect">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75" name="Image 1">
            <a:extLst>
              <a:ext uri="{FF2B5EF4-FFF2-40B4-BE49-F238E27FC236}">
                <a16:creationId xmlns:a16="http://schemas.microsoft.com/office/drawing/2014/main" id="{03F4CE8B-CF09-BE4D-A636-9C40B2565D1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9875" y="3824288"/>
            <a:ext cx="2951163"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6" name="Rectangle 6">
            <a:extLst>
              <a:ext uri="{FF2B5EF4-FFF2-40B4-BE49-F238E27FC236}">
                <a16:creationId xmlns:a16="http://schemas.microsoft.com/office/drawing/2014/main" id="{70837C70-E6B7-C244-A539-C8D163E99C3C}"/>
              </a:ext>
            </a:extLst>
          </p:cNvPr>
          <p:cNvSpPr>
            <a:spLocks noChangeArrowheads="1"/>
          </p:cNvSpPr>
          <p:nvPr/>
        </p:nvSpPr>
        <p:spPr bwMode="auto">
          <a:xfrm>
            <a:off x="6670675" y="1255713"/>
            <a:ext cx="2089150" cy="1455737"/>
          </a:xfrm>
          <a:prstGeom prst="rect">
            <a:avLst/>
          </a:prstGeom>
          <a:blipFill dpi="0" rotWithShape="1">
            <a:blip r:embed="rId10" cstate="email">
              <a:alphaModFix amt="18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6577" name="ZoneTexte 1">
            <a:extLst>
              <a:ext uri="{FF2B5EF4-FFF2-40B4-BE49-F238E27FC236}">
                <a16:creationId xmlns:a16="http://schemas.microsoft.com/office/drawing/2014/main" id="{70FA0868-364A-0D4A-B514-C28270744ECA}"/>
              </a:ext>
            </a:extLst>
          </p:cNvPr>
          <p:cNvSpPr txBox="1">
            <a:spLocks noChangeArrowheads="1"/>
          </p:cNvSpPr>
          <p:nvPr/>
        </p:nvSpPr>
        <p:spPr bwMode="auto">
          <a:xfrm>
            <a:off x="852245" y="4822825"/>
            <a:ext cx="2800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r>
              <a:rPr lang="fr-CA" altLang="fr-FR" sz="2000" dirty="0" err="1">
                <a:solidFill>
                  <a:srgbClr val="FFFFFF"/>
                </a:solidFill>
                <a:latin typeface="Arial" panose="020B0604020202020204" pitchFamily="34" charset="0"/>
                <a:cs typeface="Arial" panose="020B0604020202020204" pitchFamily="34" charset="0"/>
              </a:rPr>
              <a:t>Cutting</a:t>
            </a:r>
            <a:r>
              <a:rPr lang="fr-CA" altLang="fr-FR" sz="2000" dirty="0">
                <a:solidFill>
                  <a:srgbClr val="FFFFFF"/>
                </a:solidFill>
                <a:latin typeface="Arial" panose="020B0604020202020204" pitchFamily="34" charset="0"/>
                <a:cs typeface="Arial" panose="020B0604020202020204" pitchFamily="34" charset="0"/>
              </a:rPr>
              <a:t> </a:t>
            </a:r>
            <a:r>
              <a:rPr lang="fr-CA" altLang="fr-FR" sz="2000" dirty="0" err="1">
                <a:solidFill>
                  <a:srgbClr val="FFFFFF"/>
                </a:solidFill>
                <a:latin typeface="Arial" panose="020B0604020202020204" pitchFamily="34" charset="0"/>
                <a:cs typeface="Arial" panose="020B0604020202020204" pitchFamily="34" charset="0"/>
              </a:rPr>
              <a:t>with</a:t>
            </a:r>
            <a:r>
              <a:rPr lang="fr-CA" altLang="fr-FR" sz="2000" dirty="0">
                <a:solidFill>
                  <a:srgbClr val="FFFFFF"/>
                </a:solidFill>
                <a:latin typeface="Arial" panose="020B0604020202020204" pitchFamily="34" charset="0"/>
                <a:cs typeface="Arial" panose="020B0604020202020204" pitchFamily="34" charset="0"/>
              </a:rPr>
              <a:t> </a:t>
            </a:r>
            <a:r>
              <a:rPr lang="fr-CA" altLang="fr-FR" sz="2000" dirty="0" err="1">
                <a:solidFill>
                  <a:srgbClr val="FFFFFF"/>
                </a:solidFill>
                <a:latin typeface="Arial" panose="020B0604020202020204" pitchFamily="34" charset="0"/>
                <a:cs typeface="Arial" panose="020B0604020202020204" pitchFamily="34" charset="0"/>
              </a:rPr>
              <a:t>retention</a:t>
            </a:r>
            <a:endParaRPr lang="fr-CA" altLang="fr-FR" sz="2000" dirty="0">
              <a:solidFill>
                <a:srgbClr val="FFFFFF"/>
              </a:solidFill>
              <a:latin typeface="Arial" panose="020B0604020202020204" pitchFamily="34" charset="0"/>
              <a:cs typeface="Arial" panose="020B0604020202020204" pitchFamily="34" charset="0"/>
            </a:endParaRPr>
          </a:p>
        </p:txBody>
      </p:sp>
      <p:sp>
        <p:nvSpPr>
          <p:cNvPr id="66578" name="ZoneTexte 17">
            <a:extLst>
              <a:ext uri="{FF2B5EF4-FFF2-40B4-BE49-F238E27FC236}">
                <a16:creationId xmlns:a16="http://schemas.microsoft.com/office/drawing/2014/main" id="{A3FD3125-F89D-2D4F-8948-48E3066C6588}"/>
              </a:ext>
            </a:extLst>
          </p:cNvPr>
          <p:cNvSpPr txBox="1">
            <a:spLocks noChangeArrowheads="1"/>
          </p:cNvSpPr>
          <p:nvPr/>
        </p:nvSpPr>
        <p:spPr bwMode="auto">
          <a:xfrm>
            <a:off x="2782888" y="455613"/>
            <a:ext cx="3446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r>
              <a:rPr lang="fr-CA" altLang="fr-FR" sz="2000" dirty="0" err="1">
                <a:solidFill>
                  <a:srgbClr val="FFFF00"/>
                </a:solidFill>
                <a:latin typeface="Arial" panose="020B0604020202020204" pitchFamily="34" charset="0"/>
                <a:cs typeface="Arial" panose="020B0604020202020204" pitchFamily="34" charset="0"/>
              </a:rPr>
              <a:t>Cutting</a:t>
            </a:r>
            <a:r>
              <a:rPr lang="fr-CA" altLang="fr-FR" sz="2000" dirty="0">
                <a:solidFill>
                  <a:srgbClr val="FFFF00"/>
                </a:solidFill>
                <a:latin typeface="Arial" panose="020B0604020202020204" pitchFamily="34" charset="0"/>
                <a:cs typeface="Arial" panose="020B0604020202020204" pitchFamily="34" charset="0"/>
              </a:rPr>
              <a:t> </a:t>
            </a:r>
            <a:r>
              <a:rPr lang="fr-CA" altLang="fr-FR" sz="2000" dirty="0" err="1">
                <a:solidFill>
                  <a:srgbClr val="FFFF00"/>
                </a:solidFill>
                <a:latin typeface="Arial" panose="020B0604020202020204" pitchFamily="34" charset="0"/>
                <a:cs typeface="Arial" panose="020B0604020202020204" pitchFamily="34" charset="0"/>
              </a:rPr>
              <a:t>with</a:t>
            </a:r>
            <a:r>
              <a:rPr lang="fr-CA" altLang="fr-FR" sz="2000" dirty="0">
                <a:solidFill>
                  <a:srgbClr val="FFFF00"/>
                </a:solidFill>
                <a:latin typeface="Arial" panose="020B0604020202020204" pitchFamily="34" charset="0"/>
                <a:cs typeface="Arial" panose="020B0604020202020204" pitchFamily="34" charset="0"/>
              </a:rPr>
              <a:t> </a:t>
            </a:r>
            <a:r>
              <a:rPr lang="fr-CA" altLang="fr-FR" sz="2000" dirty="0" err="1">
                <a:solidFill>
                  <a:srgbClr val="FFFF00"/>
                </a:solidFill>
                <a:latin typeface="Arial" panose="020B0604020202020204" pitchFamily="34" charset="0"/>
                <a:cs typeface="Arial" panose="020B0604020202020204" pitchFamily="34" charset="0"/>
              </a:rPr>
              <a:t>regeneration</a:t>
            </a:r>
            <a:r>
              <a:rPr lang="fr-CA" altLang="fr-FR" sz="2000" dirty="0">
                <a:solidFill>
                  <a:srgbClr val="FFFF00"/>
                </a:solidFill>
                <a:latin typeface="Arial" panose="020B0604020202020204" pitchFamily="34" charset="0"/>
                <a:cs typeface="Arial" panose="020B0604020202020204" pitchFamily="34" charset="0"/>
              </a:rPr>
              <a:t> protection</a:t>
            </a:r>
          </a:p>
        </p:txBody>
      </p:sp>
      <p:sp>
        <p:nvSpPr>
          <p:cNvPr id="66579" name="ZoneTexte 18">
            <a:extLst>
              <a:ext uri="{FF2B5EF4-FFF2-40B4-BE49-F238E27FC236}">
                <a16:creationId xmlns:a16="http://schemas.microsoft.com/office/drawing/2014/main" id="{400A795E-4EB0-7E4F-A5F3-9E2A695F8005}"/>
              </a:ext>
            </a:extLst>
          </p:cNvPr>
          <p:cNvSpPr txBox="1">
            <a:spLocks noChangeArrowheads="1"/>
          </p:cNvSpPr>
          <p:nvPr/>
        </p:nvSpPr>
        <p:spPr bwMode="auto">
          <a:xfrm>
            <a:off x="4776788" y="5314950"/>
            <a:ext cx="280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r>
              <a:rPr lang="fr-CA" altLang="fr-FR" sz="2000" dirty="0">
                <a:solidFill>
                  <a:srgbClr val="FFFFFF"/>
                </a:solidFill>
                <a:latin typeface="Arial" panose="020B0604020202020204" pitchFamily="34" charset="0"/>
                <a:cs typeface="Arial" panose="020B0604020202020204" pitchFamily="34" charset="0"/>
              </a:rPr>
              <a:t>Partial </a:t>
            </a:r>
            <a:r>
              <a:rPr lang="fr-CA" altLang="fr-FR" sz="2000" dirty="0" err="1">
                <a:solidFill>
                  <a:srgbClr val="FFFFFF"/>
                </a:solidFill>
                <a:latin typeface="Arial" panose="020B0604020202020204" pitchFamily="34" charset="0"/>
                <a:cs typeface="Arial" panose="020B0604020202020204" pitchFamily="34" charset="0"/>
              </a:rPr>
              <a:t>cut</a:t>
            </a:r>
            <a:endParaRPr lang="fr-CA" altLang="fr-FR" sz="200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1">
            <a:extLst>
              <a:ext uri="{FF2B5EF4-FFF2-40B4-BE49-F238E27FC236}">
                <a16:creationId xmlns:a16="http://schemas.microsoft.com/office/drawing/2014/main" id="{CE336360-7B98-7C46-817E-6114092ED39F}"/>
              </a:ext>
            </a:extLst>
          </p:cNvPr>
          <p:cNvSpPr>
            <a:spLocks noGrp="1" noChangeArrowheads="1"/>
          </p:cNvSpPr>
          <p:nvPr>
            <p:ph type="title"/>
          </p:nvPr>
        </p:nvSpPr>
        <p:spPr/>
        <p:txBody>
          <a:bodyPr/>
          <a:lstStyle/>
          <a:p>
            <a:endParaRPr lang="fr-CA" altLang="fr-FR"/>
          </a:p>
        </p:txBody>
      </p:sp>
      <p:sp>
        <p:nvSpPr>
          <p:cNvPr id="101379" name="Espace réservé du contenu 2">
            <a:extLst>
              <a:ext uri="{FF2B5EF4-FFF2-40B4-BE49-F238E27FC236}">
                <a16:creationId xmlns:a16="http://schemas.microsoft.com/office/drawing/2014/main" id="{79216814-D931-5B4B-9D2C-08DAC9E42EB7}"/>
              </a:ext>
            </a:extLst>
          </p:cNvPr>
          <p:cNvSpPr>
            <a:spLocks noGrp="1" noChangeArrowheads="1"/>
          </p:cNvSpPr>
          <p:nvPr>
            <p:ph idx="1"/>
          </p:nvPr>
        </p:nvSpPr>
        <p:spPr/>
        <p:txBody>
          <a:bodyPr/>
          <a:lstStyle/>
          <a:p>
            <a:endParaRPr lang="fr-CA" altLang="fr-FR"/>
          </a:p>
        </p:txBody>
      </p:sp>
      <p:pic>
        <p:nvPicPr>
          <p:cNvPr id="101380" name="Image 7">
            <a:extLst>
              <a:ext uri="{FF2B5EF4-FFF2-40B4-BE49-F238E27FC236}">
                <a16:creationId xmlns:a16="http://schemas.microsoft.com/office/drawing/2014/main" id="{9CC713B4-E2E8-CF46-A988-6F6140C9F6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25" y="-325438"/>
            <a:ext cx="8820150" cy="531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CFDBA465-2A03-5D41-95A9-C6FD494955A6}"/>
              </a:ext>
            </a:extLst>
          </p:cNvPr>
          <p:cNvPicPr>
            <a:picLocks noChangeAspect="1"/>
          </p:cNvPicPr>
          <p:nvPr/>
        </p:nvPicPr>
        <p:blipFill>
          <a:blip r:embed="rId3"/>
          <a:stretch>
            <a:fillRect/>
          </a:stretch>
        </p:blipFill>
        <p:spPr>
          <a:xfrm>
            <a:off x="165100" y="1058863"/>
            <a:ext cx="8816975" cy="5318125"/>
          </a:xfrm>
          <a:prstGeom prst="rect">
            <a:avLst/>
          </a:prstGeom>
          <a:ln w="22225">
            <a:solidFill>
              <a:schemeClr val="accent3">
                <a:lumMod val="50000"/>
              </a:schemeClr>
            </a:solidFill>
          </a:ln>
        </p:spPr>
      </p:pic>
      <p:pic>
        <p:nvPicPr>
          <p:cNvPr id="101382" name="Image 5">
            <a:extLst>
              <a:ext uri="{FF2B5EF4-FFF2-40B4-BE49-F238E27FC236}">
                <a16:creationId xmlns:a16="http://schemas.microsoft.com/office/drawing/2014/main" id="{2F682E57-4F9D-2D43-B32E-8D4C5D7383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8250" y="98425"/>
            <a:ext cx="418941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94F8E3D9-2411-B84B-B391-84D0BD624953}"/>
              </a:ext>
            </a:extLst>
          </p:cNvPr>
          <p:cNvSpPr txBox="1">
            <a:spLocks noChangeArrowheads="1"/>
          </p:cNvSpPr>
          <p:nvPr/>
        </p:nvSpPr>
        <p:spPr>
          <a:xfrm>
            <a:off x="0" y="3455988"/>
            <a:ext cx="9129713" cy="1143000"/>
          </a:xfrm>
          <a:prstGeom prst="rect">
            <a:avLst/>
          </a:prstGeom>
          <a:solidFill>
            <a:schemeClr val="tx1">
              <a:lumMod val="75000"/>
              <a:lumOff val="25000"/>
            </a:schemeClr>
          </a:solidFill>
          <a:ln w="31750">
            <a:solidFill>
              <a:schemeClr val="tx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eaLnBrk="1" hangingPunct="1">
              <a:buFont typeface="Wingdings" panose="05000000000000000000" pitchFamily="2" charset="2"/>
              <a:buChar char="Ø"/>
              <a:defRPr/>
            </a:pPr>
            <a:r>
              <a:rPr lang="fr-CA" i="1" dirty="0">
                <a:latin typeface="Arial" pitchFamily="34" charset="0"/>
                <a:cs typeface="Arial" pitchFamily="34" charset="0"/>
              </a:rPr>
              <a:t>By </a:t>
            </a:r>
            <a:r>
              <a:rPr lang="fr-CA" i="1" dirty="0" err="1">
                <a:latin typeface="Arial" pitchFamily="34" charset="0"/>
                <a:cs typeface="Arial" pitchFamily="34" charset="0"/>
              </a:rPr>
              <a:t>diversifying</a:t>
            </a:r>
            <a:r>
              <a:rPr lang="fr-CA" i="1" dirty="0">
                <a:latin typeface="Arial" pitchFamily="34" charset="0"/>
                <a:cs typeface="Arial" pitchFamily="34" charset="0"/>
              </a:rPr>
              <a:t> the </a:t>
            </a:r>
            <a:r>
              <a:rPr lang="fr-CA" i="1" dirty="0" err="1">
                <a:latin typeface="Arial" pitchFamily="34" charset="0"/>
                <a:cs typeface="Arial" pitchFamily="34" charset="0"/>
              </a:rPr>
              <a:t>forest</a:t>
            </a:r>
            <a:r>
              <a:rPr lang="fr-CA" i="1" dirty="0">
                <a:latin typeface="Arial" pitchFamily="34" charset="0"/>
                <a:cs typeface="Arial" pitchFamily="34" charset="0"/>
              </a:rPr>
              <a:t> </a:t>
            </a:r>
            <a:r>
              <a:rPr lang="fr-CA" i="1" dirty="0" err="1">
                <a:latin typeface="Arial" pitchFamily="34" charset="0"/>
                <a:cs typeface="Arial" pitchFamily="34" charset="0"/>
              </a:rPr>
              <a:t>landscape</a:t>
            </a:r>
            <a:r>
              <a:rPr lang="fr-CA" i="1" dirty="0">
                <a:latin typeface="Arial" pitchFamily="34" charset="0"/>
                <a:cs typeface="Arial" pitchFamily="34" charset="0"/>
              </a:rPr>
              <a:t>, the </a:t>
            </a:r>
            <a:r>
              <a:rPr lang="fr-CA" i="1" dirty="0" err="1">
                <a:latin typeface="Arial" pitchFamily="34" charset="0"/>
                <a:cs typeface="Arial" pitchFamily="34" charset="0"/>
              </a:rPr>
              <a:t>risks</a:t>
            </a:r>
            <a:r>
              <a:rPr lang="fr-CA" i="1" dirty="0">
                <a:latin typeface="Arial" pitchFamily="34" charset="0"/>
                <a:cs typeface="Arial" pitchFamily="34" charset="0"/>
              </a:rPr>
              <a:t> are </a:t>
            </a:r>
            <a:r>
              <a:rPr lang="fr-CA" i="1" dirty="0" err="1">
                <a:latin typeface="Arial" pitchFamily="34" charset="0"/>
                <a:cs typeface="Arial" pitchFamily="34" charset="0"/>
              </a:rPr>
              <a:t>reduced</a:t>
            </a:r>
            <a:endParaRPr lang="en-CA" i="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1F42BF-2848-B74A-8FC2-F6FDB57F1171}"/>
              </a:ext>
            </a:extLst>
          </p:cNvPr>
          <p:cNvSpPr/>
          <p:nvPr/>
        </p:nvSpPr>
        <p:spPr>
          <a:xfrm>
            <a:off x="-39688" y="2420938"/>
            <a:ext cx="9183688" cy="2510303"/>
          </a:xfrm>
          <a:prstGeom prst="rect">
            <a:avLst/>
          </a:prstGeom>
          <a:solidFill>
            <a:schemeClr val="tx1">
              <a:lumMod val="75000"/>
              <a:lumOff val="25000"/>
            </a:schemeClr>
          </a:solidFill>
          <a:ln w="19050">
            <a:solidFill>
              <a:schemeClr val="bg1"/>
            </a:solidFill>
          </a:ln>
        </p:spPr>
        <p:txBody>
          <a:bodyPr>
            <a:spAutoFit/>
          </a:bodyPr>
          <a:lstStyle/>
          <a:p>
            <a:pPr marL="71438" lvl="1" algn="ctr" eaLnBrk="1" fontAlgn="auto" hangingPunct="1">
              <a:lnSpc>
                <a:spcPct val="110000"/>
              </a:lnSpc>
              <a:spcBef>
                <a:spcPts val="1800"/>
              </a:spcBef>
              <a:spcAft>
                <a:spcPts val="0"/>
              </a:spcAft>
              <a:defRPr/>
            </a:pPr>
            <a:r>
              <a:rPr lang="en-CA" sz="4050" dirty="0">
                <a:solidFill>
                  <a:srgbClr val="FFFFFF"/>
                </a:solidFill>
                <a:latin typeface="Arial" pitchFamily="34" charset="0"/>
                <a:ea typeface="+mn-ea"/>
                <a:cs typeface="Arial" pitchFamily="34" charset="0"/>
              </a:rPr>
              <a:t> </a:t>
            </a:r>
            <a:r>
              <a:rPr lang="en-CA" sz="4800" b="0" dirty="0">
                <a:solidFill>
                  <a:srgbClr val="FFFFFF"/>
                </a:solidFill>
                <a:latin typeface="-apple-system"/>
                <a:ea typeface="+mn-ea"/>
                <a:cs typeface="Arial" pitchFamily="34" charset="0"/>
              </a:rPr>
              <a:t>OK</a:t>
            </a:r>
            <a:r>
              <a:rPr lang="en-CA" sz="4800" b="0" i="0" u="none" strike="noStrike" dirty="0">
                <a:effectLst/>
                <a:latin typeface="-apple-system"/>
              </a:rPr>
              <a:t>, </a:t>
            </a:r>
            <a:r>
              <a:rPr lang="en-CA" sz="4800" b="0" i="0" u="none" strike="noStrike" dirty="0">
                <a:solidFill>
                  <a:srgbClr val="FFFF00"/>
                </a:solidFill>
                <a:effectLst/>
                <a:latin typeface="-apple-system"/>
              </a:rPr>
              <a:t>but how do we </a:t>
            </a:r>
            <a:r>
              <a:rPr lang="en-CA" sz="4800" b="0" dirty="0">
                <a:solidFill>
                  <a:srgbClr val="FFFF00"/>
                </a:solidFill>
                <a:latin typeface="-apple-system"/>
              </a:rPr>
              <a:t>apply</a:t>
            </a:r>
            <a:r>
              <a:rPr lang="en-CA" sz="4800" b="0" i="0" u="none" strike="noStrike" dirty="0">
                <a:solidFill>
                  <a:srgbClr val="FFFF00"/>
                </a:solidFill>
                <a:effectLst/>
                <a:latin typeface="-apple-system"/>
              </a:rPr>
              <a:t> it in the field?</a:t>
            </a:r>
          </a:p>
          <a:p>
            <a:pPr marL="71438" lvl="1" algn="ctr" eaLnBrk="1" fontAlgn="auto" hangingPunct="1">
              <a:lnSpc>
                <a:spcPct val="110000"/>
              </a:lnSpc>
              <a:spcBef>
                <a:spcPts val="1800"/>
              </a:spcBef>
              <a:spcAft>
                <a:spcPts val="0"/>
              </a:spcAft>
              <a:defRPr/>
            </a:pPr>
            <a:endParaRPr lang="en-CA" sz="3600" dirty="0">
              <a:solidFill>
                <a:srgbClr val="FFFFFF"/>
              </a:solidFill>
              <a:latin typeface="Arial" pitchFamily="34" charset="0"/>
              <a:ea typeface="+mn-ea"/>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27">
            <a:extLst>
              <a:ext uri="{FF2B5EF4-FFF2-40B4-BE49-F238E27FC236}">
                <a16:creationId xmlns:a16="http://schemas.microsoft.com/office/drawing/2014/main" id="{E2C87F5B-0B3F-1241-873A-4E88AD2D8486}"/>
              </a:ext>
            </a:extLst>
          </p:cNvPr>
          <p:cNvSpPr>
            <a:spLocks noChangeArrowheads="1"/>
          </p:cNvSpPr>
          <p:nvPr/>
        </p:nvSpPr>
        <p:spPr bwMode="auto">
          <a:xfrm>
            <a:off x="0" y="688975"/>
            <a:ext cx="9144000" cy="6169025"/>
          </a:xfrm>
          <a:prstGeom prst="rect">
            <a:avLst/>
          </a:prstGeom>
          <a:solidFill>
            <a:schemeClr val="tx1">
              <a:alpha val="92000"/>
            </a:schemeClr>
          </a:solidFill>
          <a:ln w="34925">
            <a:noFill/>
            <a:miter lim="800000"/>
            <a:headEnd/>
            <a:tailEnd/>
          </a:ln>
          <a:effectLst/>
        </p:spPr>
        <p:txBody>
          <a:bodyPr/>
          <a:lstStyle/>
          <a:p>
            <a:pPr marL="342900" indent="-342900">
              <a:lnSpc>
                <a:spcPct val="30000"/>
              </a:lnSpc>
              <a:spcBef>
                <a:spcPct val="20000"/>
              </a:spcBef>
              <a:buFontTx/>
              <a:buChar char="•"/>
              <a:tabLst>
                <a:tab pos="381000" algn="l"/>
                <a:tab pos="4191000" algn="l"/>
              </a:tabLst>
              <a:defRPr/>
            </a:pPr>
            <a:endParaRPr lang="en-CA" dirty="0">
              <a:solidFill>
                <a:srgbClr val="FFFFFF"/>
              </a:solidFill>
              <a:effectLst>
                <a:outerShdw blurRad="38100" dist="38100" dir="2700000" algn="tl">
                  <a:srgbClr val="000000"/>
                </a:outerShdw>
              </a:effectLst>
              <a:latin typeface="Arial" charset="0"/>
              <a:ea typeface="+mn-ea"/>
              <a:cs typeface="+mn-cs"/>
            </a:endParaRPr>
          </a:p>
          <a:p>
            <a:pPr lvl="1" indent="-361950" eaLnBrk="1" fontAlgn="auto" hangingPunct="1">
              <a:lnSpc>
                <a:spcPct val="110000"/>
              </a:lnSpc>
              <a:spcBef>
                <a:spcPts val="0"/>
              </a:spcBef>
              <a:spcAft>
                <a:spcPts val="0"/>
              </a:spcAft>
              <a:buFont typeface="Arial" pitchFamily="34" charset="0"/>
              <a:buChar char="•"/>
              <a:defRPr/>
            </a:pPr>
            <a:endParaRPr lang="en-CA" sz="4000" dirty="0">
              <a:solidFill>
                <a:srgbClr val="FFFFFF"/>
              </a:solidFill>
              <a:latin typeface="Arial" pitchFamily="34" charset="0"/>
              <a:ea typeface="+mn-ea"/>
              <a:cs typeface="Arial" pitchFamily="34" charset="0"/>
            </a:endParaRP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Forestry and its ghosts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The threatened forest</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Some interesting new concepts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 a forestry of resilience</a:t>
            </a:r>
            <a:endParaRPr lang="en-CA" sz="3600" dirty="0">
              <a:solidFill>
                <a:srgbClr val="FFFFFF"/>
              </a:solidFill>
              <a:latin typeface="Arial" pitchFamily="34" charset="0"/>
              <a:ea typeface="+mn-ea"/>
              <a:cs typeface="Arial" pitchFamily="34" charset="0"/>
            </a:endParaRPr>
          </a:p>
          <a:p>
            <a:pPr marL="95250" lvl="1" eaLnBrk="1" fontAlgn="auto" hangingPunct="1">
              <a:lnSpc>
                <a:spcPct val="110000"/>
              </a:lnSpc>
              <a:spcBef>
                <a:spcPts val="1800"/>
              </a:spcBef>
              <a:spcAft>
                <a:spcPts val="0"/>
              </a:spcAft>
              <a:defRPr/>
            </a:pPr>
            <a:r>
              <a:rPr lang="en-CA" sz="4000" dirty="0">
                <a:solidFill>
                  <a:srgbClr val="FFFFFF"/>
                </a:solidFill>
                <a:latin typeface="Arial" pitchFamily="34" charset="0"/>
                <a:ea typeface="+mn-ea"/>
                <a:cs typeface="Arial" pitchFamily="34" charset="0"/>
              </a:rPr>
              <a:t> </a:t>
            </a:r>
          </a:p>
          <a:p>
            <a:pPr marL="342900" indent="-342900">
              <a:lnSpc>
                <a:spcPct val="50000"/>
              </a:lnSpc>
              <a:spcBef>
                <a:spcPct val="20000"/>
              </a:spcBef>
              <a:buFontTx/>
              <a:buChar char="•"/>
              <a:tabLst>
                <a:tab pos="381000" algn="l"/>
                <a:tab pos="4191000" algn="l"/>
              </a:tabLst>
              <a:defRPr/>
            </a:pPr>
            <a:endParaRPr lang="en-CA" sz="4000" dirty="0">
              <a:solidFill>
                <a:srgbClr val="00261D"/>
              </a:solidFill>
              <a:effectLst>
                <a:outerShdw blurRad="38100" dist="38100" dir="2700000" algn="tl">
                  <a:srgbClr val="000000"/>
                </a:outerShdw>
              </a:effectLst>
              <a:latin typeface="Arial" charset="0"/>
              <a:ea typeface="+mn-ea"/>
              <a:cs typeface="+mn-cs"/>
            </a:endParaRPr>
          </a:p>
          <a:p>
            <a:pPr marL="342900" indent="-342900">
              <a:spcBef>
                <a:spcPct val="20000"/>
              </a:spcBef>
              <a:buFontTx/>
              <a:buChar char="•"/>
              <a:tabLst>
                <a:tab pos="381000" algn="l"/>
                <a:tab pos="4191000" algn="l"/>
              </a:tabLst>
              <a:defRPr/>
            </a:pPr>
            <a:endParaRPr lang="en-CA" sz="3600" b="0" dirty="0">
              <a:solidFill>
                <a:srgbClr val="FFFFFF"/>
              </a:solidFill>
              <a:latin typeface="Comic Sans MS" panose="030F0702030302020204" pitchFamily="66" charset="0"/>
              <a:ea typeface="+mn-ea"/>
              <a:cs typeface="+mn-cs"/>
            </a:endParaRPr>
          </a:p>
          <a:p>
            <a:pPr marL="342900" indent="-342900">
              <a:spcBef>
                <a:spcPct val="20000"/>
              </a:spcBef>
              <a:buFontTx/>
              <a:buChar char="•"/>
              <a:tabLst>
                <a:tab pos="381000" algn="l"/>
                <a:tab pos="4191000" algn="l"/>
              </a:tabLst>
              <a:defRPr/>
            </a:pPr>
            <a:endParaRPr lang="en-CA" dirty="0">
              <a:solidFill>
                <a:srgbClr val="B2B2B2"/>
              </a:solidFill>
              <a:effectLst>
                <a:outerShdw blurRad="38100" dist="38100" dir="2700000" algn="tl">
                  <a:srgbClr val="000000"/>
                </a:outerShdw>
              </a:effectLst>
              <a:latin typeface="Arial" charset="0"/>
              <a:ea typeface="+mn-ea"/>
              <a:cs typeface="+mn-cs"/>
            </a:endParaRPr>
          </a:p>
        </p:txBody>
      </p:sp>
      <p:sp>
        <p:nvSpPr>
          <p:cNvPr id="64515" name="AutoShape 5">
            <a:extLst>
              <a:ext uri="{FF2B5EF4-FFF2-40B4-BE49-F238E27FC236}">
                <a16:creationId xmlns:a16="http://schemas.microsoft.com/office/drawing/2014/main" id="{6AC16C35-0C59-1F43-97FD-C70C6230B9B9}"/>
              </a:ext>
            </a:extLst>
          </p:cNvPr>
          <p:cNvSpPr>
            <a:spLocks noChangeAspect="1" noChangeArrowheads="1"/>
          </p:cNvSpPr>
          <p:nvPr/>
        </p:nvSpPr>
        <p:spPr bwMode="auto">
          <a:xfrm>
            <a:off x="153988"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FR" altLang="fr-FR" sz="2800">
              <a:solidFill>
                <a:srgbClr val="FFFFFF"/>
              </a:solidFill>
            </a:endParaRPr>
          </a:p>
        </p:txBody>
      </p:sp>
      <p:sp>
        <p:nvSpPr>
          <p:cNvPr id="4" name="Titre 1">
            <a:extLst>
              <a:ext uri="{FF2B5EF4-FFF2-40B4-BE49-F238E27FC236}">
                <a16:creationId xmlns:a16="http://schemas.microsoft.com/office/drawing/2014/main" id="{2E5BC7B2-F8DF-4748-9BFD-876EED80FBBC}"/>
              </a:ext>
            </a:extLst>
          </p:cNvPr>
          <p:cNvSpPr txBox="1">
            <a:spLocks/>
          </p:cNvSpPr>
          <p:nvPr/>
        </p:nvSpPr>
        <p:spPr>
          <a:xfrm>
            <a:off x="0" y="-60325"/>
            <a:ext cx="9144000" cy="749300"/>
          </a:xfrm>
          <a:prstGeom prst="rect">
            <a:avLst/>
          </a:prstGeom>
          <a:solidFill>
            <a:schemeClr val="bg1">
              <a:lumMod val="95000"/>
            </a:schemeClr>
          </a:solidFill>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a:lstStyle>
          <a:p>
            <a:pPr>
              <a:tabLst>
                <a:tab pos="2865438" algn="l"/>
              </a:tabLst>
              <a:defRPr/>
            </a:pPr>
            <a:r>
              <a:rPr lang="fr-CA"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Presentation</a:t>
            </a:r>
            <a:r>
              <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rPr>
              <a:t> Plan</a:t>
            </a:r>
            <a:endParaRPr lang="fr-CA"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056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973A9B31-593D-3448-8AFE-286389E1D86D}"/>
              </a:ext>
            </a:extLst>
          </p:cNvPr>
          <p:cNvSpPr txBox="1">
            <a:spLocks noGrp="1" noChangeArrowheads="1"/>
          </p:cNvSpPr>
          <p:nvPr>
            <p:ph type="title"/>
          </p:nvPr>
        </p:nvSpPr>
        <p:spPr/>
        <p:txBody>
          <a:bodyPr/>
          <a:lstStyle/>
          <a:p>
            <a:endParaRPr lang="fr-CA" altLang="fr-FR">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3399EF-43EF-5146-B212-EB6168E65256}"/>
              </a:ext>
            </a:extLst>
          </p:cNvPr>
          <p:cNvSpPr>
            <a:spLocks noGrp="1"/>
          </p:cNvSpPr>
          <p:nvPr>
            <p:ph idx="1"/>
          </p:nvPr>
        </p:nvSpPr>
        <p:spPr>
          <a:xfrm>
            <a:off x="468313" y="1447800"/>
            <a:ext cx="7989887" cy="4648200"/>
          </a:xfrm>
          <a:solidFill>
            <a:schemeClr val="bg1">
              <a:lumMod val="95000"/>
            </a:schemeClr>
          </a:solidFill>
        </p:spPr>
        <p:txBody>
          <a:bodyPr/>
          <a:lstStyle/>
          <a:p>
            <a:pPr>
              <a:defRPr/>
            </a:pPr>
            <a:endParaRPr lang="fr-CA" dirty="0"/>
          </a:p>
        </p:txBody>
      </p:sp>
      <p:sp>
        <p:nvSpPr>
          <p:cNvPr id="58372" name="TextBox 3">
            <a:extLst>
              <a:ext uri="{FF2B5EF4-FFF2-40B4-BE49-F238E27FC236}">
                <a16:creationId xmlns:a16="http://schemas.microsoft.com/office/drawing/2014/main" id="{6D79E20D-9EDE-B640-953A-AD7DD0F41D39}"/>
              </a:ext>
            </a:extLst>
          </p:cNvPr>
          <p:cNvSpPr txBox="1">
            <a:spLocks noChangeArrowheads="1"/>
          </p:cNvSpPr>
          <p:nvPr/>
        </p:nvSpPr>
        <p:spPr bwMode="auto">
          <a:xfrm>
            <a:off x="756443" y="2060848"/>
            <a:ext cx="7631113" cy="3046988"/>
          </a:xfrm>
          <a:prstGeom prst="rect">
            <a:avLst/>
          </a:prstGeom>
          <a:noFill/>
          <a:ln>
            <a:noFill/>
          </a:ln>
        </p:spPr>
        <p:txBody>
          <a:bodyPr>
            <a:spAutoFit/>
          </a:bodyPr>
          <a:lstStyle>
            <a:lvl1pPr>
              <a:spcBef>
                <a:spcPct val="20000"/>
              </a:spcBef>
              <a:buChar char="•"/>
              <a:defRPr sz="3200">
                <a:solidFill>
                  <a:schemeClr val="bg1"/>
                </a:solidFill>
                <a:latin typeface="Comic Sans MS" panose="030F0702030302020204" pitchFamily="66" charset="0"/>
              </a:defRPr>
            </a:lvl1pPr>
            <a:lvl2pPr marL="742950" indent="-285750">
              <a:spcBef>
                <a:spcPct val="20000"/>
              </a:spcBef>
              <a:buChar char="–"/>
              <a:defRPr sz="2800">
                <a:solidFill>
                  <a:schemeClr val="bg1"/>
                </a:solidFill>
                <a:latin typeface="Comic Sans MS" panose="030F0702030302020204" pitchFamily="66" charset="0"/>
              </a:defRPr>
            </a:lvl2pPr>
            <a:lvl3pPr marL="1143000" indent="-228600">
              <a:spcBef>
                <a:spcPct val="20000"/>
              </a:spcBef>
              <a:buChar char="•"/>
              <a:defRPr sz="2400">
                <a:solidFill>
                  <a:schemeClr val="bg1"/>
                </a:solidFill>
                <a:latin typeface="Comic Sans MS" panose="030F0702030302020204" pitchFamily="66" charset="0"/>
              </a:defRPr>
            </a:lvl3pPr>
            <a:lvl4pPr marL="1600200" indent="-228600">
              <a:spcBef>
                <a:spcPct val="20000"/>
              </a:spcBef>
              <a:buChar char="–"/>
              <a:defRPr sz="2000">
                <a:solidFill>
                  <a:schemeClr val="bg1"/>
                </a:solidFill>
                <a:latin typeface="Comic Sans MS" panose="030F0702030302020204" pitchFamily="66" charset="0"/>
              </a:defRPr>
            </a:lvl4pPr>
            <a:lvl5pPr marL="2057400" indent="-228600">
              <a:spcBef>
                <a:spcPct val="20000"/>
              </a:spcBef>
              <a:buChar char="»"/>
              <a:defRPr sz="2000">
                <a:solidFill>
                  <a:schemeClr val="bg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702030302020204" pitchFamily="66" charset="0"/>
              </a:defRPr>
            </a:lvl9pPr>
          </a:lstStyle>
          <a:p>
            <a:pPr>
              <a:spcBef>
                <a:spcPct val="0"/>
              </a:spcBef>
              <a:buFontTx/>
              <a:buNone/>
              <a:defRPr/>
            </a:pPr>
            <a:r>
              <a:rPr lang="en-CA" altLang="fr-FR" dirty="0">
                <a:solidFill>
                  <a:srgbClr val="006600"/>
                </a:solidFill>
                <a:latin typeface="Arial" panose="020B0604020202020204" pitchFamily="34" charset="0"/>
                <a:ea typeface="+mn-ea"/>
                <a:cs typeface="Arial" panose="020B0604020202020204" pitchFamily="34" charset="0"/>
              </a:rPr>
              <a:t>The ability of a system to withstand, rapidly recover from, or adapt to one or more disturbances or stresses so that the system retains its structure and functions. (adapted from Gunderson &amp; </a:t>
            </a:r>
            <a:r>
              <a:rPr lang="en-CA" altLang="fr-FR" dirty="0" err="1">
                <a:solidFill>
                  <a:srgbClr val="006600"/>
                </a:solidFill>
                <a:latin typeface="Arial" panose="020B0604020202020204" pitchFamily="34" charset="0"/>
                <a:ea typeface="+mn-ea"/>
                <a:cs typeface="Arial" panose="020B0604020202020204" pitchFamily="34" charset="0"/>
              </a:rPr>
              <a:t>Holling</a:t>
            </a:r>
            <a:r>
              <a:rPr lang="en-CA" altLang="fr-FR" dirty="0">
                <a:solidFill>
                  <a:srgbClr val="006600"/>
                </a:solidFill>
                <a:latin typeface="Arial" panose="020B0604020202020204" pitchFamily="34" charset="0"/>
                <a:ea typeface="+mn-ea"/>
                <a:cs typeface="Arial" panose="020B0604020202020204" pitchFamily="34" charset="0"/>
              </a:rPr>
              <a:t> 2002).</a:t>
            </a:r>
            <a:endParaRPr lang="fr-CA" altLang="fr-FR" dirty="0">
              <a:solidFill>
                <a:srgbClr val="006600"/>
              </a:solidFill>
              <a:latin typeface="Arial" panose="020B0604020202020204" pitchFamily="34" charset="0"/>
              <a:ea typeface="+mn-ea"/>
              <a:cs typeface="Arial" panose="020B0604020202020204" pitchFamily="34" charset="0"/>
            </a:endParaRPr>
          </a:p>
        </p:txBody>
      </p:sp>
      <p:sp>
        <p:nvSpPr>
          <p:cNvPr id="6" name="Espace réservé du contenu 2">
            <a:extLst>
              <a:ext uri="{FF2B5EF4-FFF2-40B4-BE49-F238E27FC236}">
                <a16:creationId xmlns:a16="http://schemas.microsoft.com/office/drawing/2014/main" id="{CC4F6BAE-B7F6-084A-B8E7-EC85B8CAE0A7}"/>
              </a:ext>
            </a:extLst>
          </p:cNvPr>
          <p:cNvSpPr txBox="1">
            <a:spLocks/>
          </p:cNvSpPr>
          <p:nvPr>
            <p:custDataLst>
              <p:tags r:id="rId1"/>
            </p:custDataLst>
          </p:nvPr>
        </p:nvSpPr>
        <p:spPr bwMode="auto">
          <a:xfrm>
            <a:off x="0" y="0"/>
            <a:ext cx="9144000" cy="863600"/>
          </a:xfrm>
          <a:prstGeom prst="rect">
            <a:avLst/>
          </a:prstGeom>
          <a:solidFill>
            <a:schemeClr val="bg1">
              <a:alpha val="80000"/>
            </a:schemeClr>
          </a:solidFill>
          <a:ln>
            <a:noFill/>
          </a:ln>
        </p:spPr>
        <p:txBody>
          <a:bodyPr lIns="0" tIns="0" rIns="0" b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3000"/>
              </a:spcBef>
              <a:defRPr/>
            </a:pPr>
            <a:r>
              <a:rPr lang="fr-CA" sz="4800" kern="0" dirty="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fr-CA" sz="4800" kern="0" dirty="0" err="1">
                <a:solidFill>
                  <a:srgbClr val="006600"/>
                </a:solidFill>
                <a:effectLst>
                  <a:outerShdw blurRad="38100" dist="38100" dir="2700000" algn="tl">
                    <a:srgbClr val="000000">
                      <a:alpha val="43137"/>
                    </a:srgbClr>
                  </a:outerShdw>
                </a:effectLst>
                <a:latin typeface="Arial" pitchFamily="34" charset="0"/>
                <a:cs typeface="Arial" pitchFamily="34" charset="0"/>
              </a:rPr>
              <a:t>What</a:t>
            </a:r>
            <a:r>
              <a:rPr lang="fr-CA" sz="4800" kern="0" dirty="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fr-CA" sz="4800" kern="0" dirty="0" err="1">
                <a:solidFill>
                  <a:srgbClr val="006600"/>
                </a:solidFill>
                <a:effectLst>
                  <a:outerShdw blurRad="38100" dist="38100" dir="2700000" algn="tl">
                    <a:srgbClr val="000000">
                      <a:alpha val="43137"/>
                    </a:srgbClr>
                  </a:outerShdw>
                </a:effectLst>
                <a:latin typeface="Arial" pitchFamily="34" charset="0"/>
                <a:cs typeface="Arial" pitchFamily="34" charset="0"/>
              </a:rPr>
              <a:t>is</a:t>
            </a:r>
            <a:r>
              <a:rPr lang="fr-CA" sz="4800" kern="0" dirty="0">
                <a:solidFill>
                  <a:srgbClr val="006600"/>
                </a:solidFill>
                <a:effectLst>
                  <a:outerShdw blurRad="38100" dist="38100" dir="2700000" algn="tl">
                    <a:srgbClr val="000000">
                      <a:alpha val="43137"/>
                    </a:srgbClr>
                  </a:outerShdw>
                </a:effectLst>
                <a:latin typeface="Arial" pitchFamily="34" charset="0"/>
                <a:cs typeface="Arial" pitchFamily="34" charset="0"/>
              </a:rPr>
              <a:t> </a:t>
            </a:r>
            <a:r>
              <a:rPr lang="fr-CA" sz="4800" kern="0" dirty="0" err="1">
                <a:solidFill>
                  <a:srgbClr val="006600"/>
                </a:solidFill>
                <a:effectLst>
                  <a:outerShdw blurRad="38100" dist="38100" dir="2700000" algn="tl">
                    <a:srgbClr val="000000">
                      <a:alpha val="43137"/>
                    </a:srgbClr>
                  </a:outerShdw>
                </a:effectLst>
                <a:latin typeface="Arial" pitchFamily="34" charset="0"/>
                <a:cs typeface="Arial" pitchFamily="34" charset="0"/>
              </a:rPr>
              <a:t>resilience</a:t>
            </a:r>
            <a:r>
              <a:rPr lang="fr-CA" sz="4800" kern="0" dirty="0">
                <a:solidFill>
                  <a:srgbClr val="006600"/>
                </a:solidFill>
                <a:effectLst>
                  <a:outerShdw blurRad="38100" dist="38100" dir="2700000" algn="tl">
                    <a:srgbClr val="000000">
                      <a:alpha val="43137"/>
                    </a:srgbClr>
                  </a:outerShdw>
                </a:effectLst>
                <a:latin typeface="Arial" pitchFamily="34" charset="0"/>
                <a:cs typeface="Arial" pitchFamily="34" charset="0"/>
              </a:rPr>
              <a:t>?</a:t>
            </a:r>
          </a:p>
          <a:p>
            <a:pPr>
              <a:defRPr/>
            </a:pPr>
            <a:endParaRPr lang="fr-CA" sz="2800" b="0" kern="0" dirty="0">
              <a:latin typeface="Arial" pitchFamily="34" charset="0"/>
              <a:cs typeface="Arial" pitchFamily="34" charset="0"/>
            </a:endParaRPr>
          </a:p>
          <a:p>
            <a:pPr>
              <a:defRPr/>
            </a:pPr>
            <a:endParaRPr lang="fr-CA" sz="2800" b="0" kern="0" dirty="0">
              <a:latin typeface="Arial" pitchFamily="34" charset="0"/>
              <a:cs typeface="Arial" pitchFamily="34" charset="0"/>
            </a:endParaRPr>
          </a:p>
          <a:p>
            <a:pPr>
              <a:defRPr/>
            </a:pPr>
            <a:endParaRPr lang="fr-CA" sz="2800" b="0"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83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6E8A-2E62-1A41-AF7F-2CE7B57CEFCA}"/>
              </a:ext>
            </a:extLst>
          </p:cNvPr>
          <p:cNvSpPr/>
          <p:nvPr/>
        </p:nvSpPr>
        <p:spPr>
          <a:xfrm>
            <a:off x="-39688" y="2433638"/>
            <a:ext cx="9183688" cy="1410258"/>
          </a:xfrm>
          <a:prstGeom prst="rect">
            <a:avLst/>
          </a:prstGeom>
          <a:solidFill>
            <a:schemeClr val="tx1">
              <a:lumMod val="75000"/>
              <a:lumOff val="25000"/>
            </a:schemeClr>
          </a:solidFill>
          <a:ln w="19050">
            <a:solidFill>
              <a:schemeClr val="bg1"/>
            </a:solidFill>
          </a:ln>
        </p:spPr>
        <p:txBody>
          <a:bodyPr>
            <a:spAutoFit/>
          </a:bodyPr>
          <a:lstStyle/>
          <a:p>
            <a:pPr marL="71438" lvl="1" eaLnBrk="1" fontAlgn="auto" hangingPunct="1">
              <a:lnSpc>
                <a:spcPct val="110000"/>
              </a:lnSpc>
              <a:spcBef>
                <a:spcPts val="1800"/>
              </a:spcBef>
              <a:spcAft>
                <a:spcPts val="0"/>
              </a:spcAft>
              <a:defRPr/>
            </a:pPr>
            <a:r>
              <a:rPr lang="en-CA" sz="4050" dirty="0">
                <a:solidFill>
                  <a:srgbClr val="FFFFFF"/>
                </a:solidFill>
                <a:latin typeface="Arial" pitchFamily="34" charset="0"/>
                <a:ea typeface="+mn-ea"/>
                <a:cs typeface="Arial" pitchFamily="34" charset="0"/>
              </a:rPr>
              <a:t> THE SOLUTION: </a:t>
            </a:r>
            <a:r>
              <a:rPr lang="en-CA" sz="4050" dirty="0">
                <a:solidFill>
                  <a:srgbClr val="FFFF00"/>
                </a:solidFill>
                <a:latin typeface="Arial" pitchFamily="34" charset="0"/>
                <a:ea typeface="+mn-ea"/>
                <a:cs typeface="Arial" pitchFamily="34" charset="0"/>
              </a:rPr>
              <a:t>by diversifying INTELLIGENTLY and EFFECTIVELY</a:t>
            </a:r>
            <a:endParaRPr lang="en-CA" sz="3600" u="sng"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Grafik 4">
            <a:extLst>
              <a:ext uri="{FF2B5EF4-FFF2-40B4-BE49-F238E27FC236}">
                <a16:creationId xmlns:a16="http://schemas.microsoft.com/office/drawing/2014/main" id="{7DC70FBC-5098-0146-B97D-E491790C25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29213" y="2751138"/>
            <a:ext cx="356393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C55C3CBC-0DD6-034A-8530-FA2C6E66730F}"/>
              </a:ext>
            </a:extLst>
          </p:cNvPr>
          <p:cNvSpPr>
            <a:spLocks noGrp="1"/>
          </p:cNvSpPr>
          <p:nvPr>
            <p:ph type="title"/>
          </p:nvPr>
        </p:nvSpPr>
        <p:spPr>
          <a:xfrm>
            <a:off x="0" y="260552"/>
            <a:ext cx="9144000" cy="1067985"/>
          </a:xfrm>
          <a:solidFill>
            <a:schemeClr val="tx1">
              <a:lumMod val="75000"/>
              <a:lumOff val="25000"/>
            </a:schemeClr>
          </a:solidFill>
        </p:spPr>
        <p:txBody>
          <a:bodyPr lIns="82296" tIns="41148" rIns="82296" bIns="41148" rtlCol="0">
            <a:spAutoFit/>
          </a:bodyPr>
          <a:lstStyle/>
          <a:p>
            <a:pPr defTabSz="761963" eaLnBrk="1" fontAlgn="auto" hangingPunct="1">
              <a:spcAft>
                <a:spcPts val="0"/>
              </a:spcAft>
              <a:defRPr/>
            </a:pPr>
            <a:r>
              <a:rPr lang="de-DE" sz="3200" b="1" dirty="0" err="1">
                <a:solidFill>
                  <a:schemeClr val="bg1"/>
                </a:solidFill>
                <a:latin typeface="Arial" panose="020B0604020202020204" pitchFamily="34" charset="0"/>
                <a:cs typeface="Arial" panose="020B0604020202020204" pitchFamily="34" charset="0"/>
              </a:rPr>
              <a:t>Reversing</a:t>
            </a:r>
            <a:r>
              <a:rPr lang="de-DE" sz="3200" b="1" dirty="0">
                <a:solidFill>
                  <a:schemeClr val="bg1"/>
                </a:solidFill>
                <a:latin typeface="Arial" panose="020B0604020202020204" pitchFamily="34" charset="0"/>
                <a:cs typeface="Arial" panose="020B0604020202020204" pitchFamily="34" charset="0"/>
              </a:rPr>
              <a:t> </a:t>
            </a:r>
            <a:r>
              <a:rPr lang="de-DE" sz="3200" b="1" dirty="0" err="1">
                <a:solidFill>
                  <a:schemeClr val="bg1"/>
                </a:solidFill>
                <a:latin typeface="Arial" panose="020B0604020202020204" pitchFamily="34" charset="0"/>
                <a:cs typeface="Arial" panose="020B0604020202020204" pitchFamily="34" charset="0"/>
              </a:rPr>
              <a:t>the</a:t>
            </a:r>
            <a:r>
              <a:rPr lang="de-DE" sz="3200" b="1" dirty="0">
                <a:solidFill>
                  <a:schemeClr val="bg1"/>
                </a:solidFill>
                <a:latin typeface="Arial" panose="020B0604020202020204" pitchFamily="34" charset="0"/>
                <a:cs typeface="Arial" panose="020B0604020202020204" pitchFamily="34" charset="0"/>
              </a:rPr>
              <a:t> </a:t>
            </a:r>
            <a:r>
              <a:rPr lang="de-DE" sz="3200" b="1" dirty="0" err="1">
                <a:solidFill>
                  <a:schemeClr val="bg1"/>
                </a:solidFill>
                <a:latin typeface="Arial" panose="020B0604020202020204" pitchFamily="34" charset="0"/>
                <a:cs typeface="Arial" panose="020B0604020202020204" pitchFamily="34" charset="0"/>
              </a:rPr>
              <a:t>relationship</a:t>
            </a:r>
            <a:r>
              <a:rPr lang="de-DE" sz="3200" b="1" dirty="0">
                <a:solidFill>
                  <a:schemeClr val="bg1"/>
                </a:solidFill>
                <a:latin typeface="Arial" panose="020B0604020202020204" pitchFamily="34" charset="0"/>
                <a:cs typeface="Arial" panose="020B0604020202020204" pitchFamily="34" charset="0"/>
              </a:rPr>
              <a:t> </a:t>
            </a:r>
            <a:br>
              <a:rPr lang="de-DE" sz="3200" b="1" dirty="0">
                <a:solidFill>
                  <a:schemeClr val="bg1"/>
                </a:solidFill>
                <a:latin typeface="Arial" panose="020B0604020202020204" pitchFamily="34" charset="0"/>
                <a:cs typeface="Arial" panose="020B0604020202020204" pitchFamily="34" charset="0"/>
              </a:rPr>
            </a:br>
            <a:r>
              <a:rPr lang="de-DE" sz="3200" b="1" dirty="0">
                <a:solidFill>
                  <a:schemeClr val="bg1"/>
                </a:solidFill>
                <a:latin typeface="Arial" panose="020B0604020202020204" pitchFamily="34" charset="0"/>
                <a:cs typeface="Arial" panose="020B0604020202020204" pitchFamily="34" charset="0"/>
              </a:rPr>
              <a:t>WOOD FOREST         INDUSTRY</a:t>
            </a:r>
            <a:endParaRPr lang="de-DE" sz="3200" b="1" dirty="0">
              <a:solidFill>
                <a:srgbClr val="FFFF00"/>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920D05AB-E21C-B742-A237-09CD8AF4B8D3}"/>
              </a:ext>
            </a:extLst>
          </p:cNvPr>
          <p:cNvGrpSpPr>
            <a:grpSpLocks/>
          </p:cNvGrpSpPr>
          <p:nvPr/>
        </p:nvGrpSpPr>
        <p:grpSpPr bwMode="auto">
          <a:xfrm>
            <a:off x="227013" y="2530475"/>
            <a:ext cx="8466137" cy="3516313"/>
            <a:chOff x="303213" y="2065337"/>
            <a:chExt cx="11287123" cy="4687888"/>
          </a:xfrm>
        </p:grpSpPr>
        <p:sp>
          <p:nvSpPr>
            <p:cNvPr id="27" name="Rechteck 6">
              <a:extLst>
                <a:ext uri="{FF2B5EF4-FFF2-40B4-BE49-F238E27FC236}">
                  <a16:creationId xmlns:a16="http://schemas.microsoft.com/office/drawing/2014/main" id="{0DE199C9-A21F-DF4B-B7A9-54E31F70FB78}"/>
                </a:ext>
              </a:extLst>
            </p:cNvPr>
            <p:cNvSpPr/>
            <p:nvPr/>
          </p:nvSpPr>
          <p:spPr>
            <a:xfrm>
              <a:off x="1899030" y="6287611"/>
              <a:ext cx="2852999" cy="406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de-DE" sz="1620" b="0">
                <a:solidFill>
                  <a:prstClr val="white"/>
                </a:solidFill>
              </a:endParaRPr>
            </a:p>
          </p:txBody>
        </p:sp>
        <p:grpSp>
          <p:nvGrpSpPr>
            <p:cNvPr id="107528" name="Gruppieren 11">
              <a:extLst>
                <a:ext uri="{FF2B5EF4-FFF2-40B4-BE49-F238E27FC236}">
                  <a16:creationId xmlns:a16="http://schemas.microsoft.com/office/drawing/2014/main" id="{1619AB0C-326C-DE44-AAB0-93CF0B3BE10F}"/>
                </a:ext>
              </a:extLst>
            </p:cNvPr>
            <p:cNvGrpSpPr>
              <a:grpSpLocks/>
            </p:cNvGrpSpPr>
            <p:nvPr/>
          </p:nvGrpSpPr>
          <p:grpSpPr bwMode="auto">
            <a:xfrm>
              <a:off x="303213" y="2655888"/>
              <a:ext cx="5953125" cy="4097337"/>
              <a:chOff x="197281" y="1736693"/>
              <a:chExt cx="6596287" cy="4205108"/>
            </a:xfrm>
          </p:grpSpPr>
          <p:pic>
            <p:nvPicPr>
              <p:cNvPr id="107544" name="Grafik 24">
                <a:extLst>
                  <a:ext uri="{FF2B5EF4-FFF2-40B4-BE49-F238E27FC236}">
                    <a16:creationId xmlns:a16="http://schemas.microsoft.com/office/drawing/2014/main" id="{B87569FC-DB47-EE4D-ACA1-CF2E04B0D88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281" y="1736693"/>
                <a:ext cx="6596287" cy="420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45" name="Grafik 25">
                <a:extLst>
                  <a:ext uri="{FF2B5EF4-FFF2-40B4-BE49-F238E27FC236}">
                    <a16:creationId xmlns:a16="http://schemas.microsoft.com/office/drawing/2014/main" id="{5B06F1B4-92F7-AC45-97BE-E890116B386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3394" y="4756681"/>
                <a:ext cx="810720" cy="2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ussdiagramm: Magnetplattenspeicher 15">
                <a:extLst>
                  <a:ext uri="{FF2B5EF4-FFF2-40B4-BE49-F238E27FC236}">
                    <a16:creationId xmlns:a16="http://schemas.microsoft.com/office/drawing/2014/main" id="{890DB712-C14E-A941-B677-9FA2304EB1FF}"/>
                  </a:ext>
                </a:extLst>
              </p:cNvPr>
              <p:cNvSpPr/>
              <p:nvPr/>
            </p:nvSpPr>
            <p:spPr bwMode="auto">
              <a:xfrm>
                <a:off x="1043871" y="4892678"/>
                <a:ext cx="143053" cy="106433"/>
              </a:xfrm>
              <a:prstGeom prst="flowChartMagneticDisk">
                <a:avLst/>
              </a:prstGeom>
              <a:solidFill>
                <a:srgbClr val="663300"/>
              </a:solidFill>
              <a:ln w="9525" cap="flat" cmpd="sng" algn="ctr">
                <a:solidFill>
                  <a:srgbClr val="996600"/>
                </a:solidFill>
                <a:prstDash val="solid"/>
                <a:round/>
                <a:headEnd type="none" w="med" len="med"/>
                <a:tailEnd type="none" w="med" len="med"/>
              </a:ln>
              <a:effectLst/>
            </p:spPr>
            <p:txBody>
              <a:bodyPr lIns="82296" tIns="41148" rIns="82296" bIns="41148"/>
              <a:lstStyle/>
              <a:p>
                <a:pPr defTabSz="822960" eaLnBrk="1" hangingPunct="1">
                  <a:defRPr/>
                </a:pPr>
                <a:endParaRPr lang="de-DE" sz="1620" b="0">
                  <a:solidFill>
                    <a:prstClr val="black"/>
                  </a:solidFill>
                  <a:latin typeface="Arial" panose="020B0604020202020204" pitchFamily="34" charset="0"/>
                  <a:ea typeface="+mn-ea"/>
                  <a:cs typeface="+mn-cs"/>
                </a:endParaRPr>
              </a:p>
            </p:txBody>
          </p:sp>
        </p:grpSp>
        <p:sp>
          <p:nvSpPr>
            <p:cNvPr id="42" name="Textfeld 12">
              <a:extLst>
                <a:ext uri="{FF2B5EF4-FFF2-40B4-BE49-F238E27FC236}">
                  <a16:creationId xmlns:a16="http://schemas.microsoft.com/office/drawing/2014/main" id="{413EBF3E-5945-274C-9E8F-2897E5FC52B7}"/>
                </a:ext>
              </a:extLst>
            </p:cNvPr>
            <p:cNvSpPr txBox="1"/>
            <p:nvPr/>
          </p:nvSpPr>
          <p:spPr bwMode="auto">
            <a:xfrm>
              <a:off x="4443024" y="2198673"/>
              <a:ext cx="1807464" cy="431751"/>
            </a:xfrm>
            <a:prstGeom prst="rect">
              <a:avLst/>
            </a:prstGeom>
            <a:noFill/>
          </p:spPr>
          <p:txBody>
            <a:bodyPr wrap="none">
              <a:spAutoFit/>
            </a:bodyPr>
            <a:lstStyle/>
            <a:p>
              <a:pPr defTabSz="822960" eaLnBrk="1" fontAlgn="auto" hangingPunct="1">
                <a:lnSpc>
                  <a:spcPct val="93000"/>
                </a:lnSpc>
                <a:spcBef>
                  <a:spcPts val="0"/>
                </a:spcBef>
                <a:spcAft>
                  <a:spcPts val="0"/>
                </a:spcAft>
                <a:buClr>
                  <a:srgbClr val="000000"/>
                </a:buClr>
                <a:buSzPct val="100000"/>
                <a:defRPr/>
              </a:pPr>
              <a:r>
                <a:rPr lang="de-DE" sz="1620" dirty="0">
                  <a:solidFill>
                    <a:prstClr val="white">
                      <a:lumMod val="50000"/>
                    </a:prstClr>
                  </a:solidFill>
                  <a:latin typeface="Calibri"/>
                  <a:ea typeface="+mn-ea"/>
                  <a:cs typeface="+mn-cs"/>
                </a:rPr>
                <a:t>Holzprodukte</a:t>
              </a:r>
            </a:p>
          </p:txBody>
        </p:sp>
        <p:sp>
          <p:nvSpPr>
            <p:cNvPr id="37" name="Textfeld 7">
              <a:extLst>
                <a:ext uri="{FF2B5EF4-FFF2-40B4-BE49-F238E27FC236}">
                  <a16:creationId xmlns:a16="http://schemas.microsoft.com/office/drawing/2014/main" id="{7922EAC9-BAFE-8A42-8C43-E594504646F3}"/>
                </a:ext>
              </a:extLst>
            </p:cNvPr>
            <p:cNvSpPr txBox="1"/>
            <p:nvPr/>
          </p:nvSpPr>
          <p:spPr>
            <a:xfrm>
              <a:off x="5266330" y="5608237"/>
              <a:ext cx="1200038" cy="419053"/>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dirty="0" err="1">
                  <a:solidFill>
                    <a:prstClr val="black"/>
                  </a:solidFill>
                  <a:latin typeface="Arial" panose="020B0604020202020204" pitchFamily="34" charset="0"/>
                  <a:ea typeface="+mn-ea"/>
                  <a:cs typeface="Arial" panose="020B0604020202020204" pitchFamily="34" charset="0"/>
                </a:rPr>
                <a:t>Energy</a:t>
              </a:r>
              <a:endParaRPr lang="de-DE" sz="1440" dirty="0">
                <a:solidFill>
                  <a:prstClr val="black"/>
                </a:solidFill>
                <a:latin typeface="Arial" panose="020B0604020202020204" pitchFamily="34" charset="0"/>
                <a:ea typeface="+mn-ea"/>
                <a:cs typeface="Arial" panose="020B0604020202020204" pitchFamily="34" charset="0"/>
              </a:endParaRPr>
            </a:p>
          </p:txBody>
        </p:sp>
        <p:sp>
          <p:nvSpPr>
            <p:cNvPr id="38" name="Textfeld 22">
              <a:extLst>
                <a:ext uri="{FF2B5EF4-FFF2-40B4-BE49-F238E27FC236}">
                  <a16:creationId xmlns:a16="http://schemas.microsoft.com/office/drawing/2014/main" id="{F35B18D9-D39B-5F43-A7C8-90A3AB1B0886}"/>
                </a:ext>
              </a:extLst>
            </p:cNvPr>
            <p:cNvSpPr txBox="1"/>
            <p:nvPr/>
          </p:nvSpPr>
          <p:spPr>
            <a:xfrm>
              <a:off x="5213419" y="4683359"/>
              <a:ext cx="1509041" cy="713961"/>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dirty="0">
                  <a:solidFill>
                    <a:prstClr val="black"/>
                  </a:solidFill>
                  <a:latin typeface="Arial" panose="020B0604020202020204" pitchFamily="34" charset="0"/>
                  <a:ea typeface="+mn-ea"/>
                  <a:cs typeface="Arial" panose="020B0604020202020204" pitchFamily="34" charset="0"/>
                </a:rPr>
                <a:t>Paper </a:t>
              </a:r>
              <a:r>
                <a:rPr lang="de-DE" sz="1440" dirty="0" err="1">
                  <a:solidFill>
                    <a:prstClr val="black"/>
                  </a:solidFill>
                  <a:latin typeface="Arial" panose="020B0604020202020204" pitchFamily="34" charset="0"/>
                  <a:ea typeface="+mn-ea"/>
                  <a:cs typeface="Arial" panose="020B0604020202020204" pitchFamily="34" charset="0"/>
                </a:rPr>
                <a:t>and</a:t>
              </a:r>
              <a:r>
                <a:rPr lang="de-DE" sz="1440" dirty="0">
                  <a:solidFill>
                    <a:prstClr val="black"/>
                  </a:solidFill>
                  <a:latin typeface="Arial" panose="020B0604020202020204" pitchFamily="34" charset="0"/>
                  <a:ea typeface="+mn-ea"/>
                  <a:cs typeface="Arial" panose="020B0604020202020204" pitchFamily="34" charset="0"/>
                </a:rPr>
                <a:t> </a:t>
              </a:r>
              <a:r>
                <a:rPr lang="de-DE" sz="1440" dirty="0" err="1">
                  <a:solidFill>
                    <a:prstClr val="black"/>
                  </a:solidFill>
                  <a:latin typeface="Arial" panose="020B0604020202020204" pitchFamily="34" charset="0"/>
                  <a:ea typeface="+mn-ea"/>
                  <a:cs typeface="Arial" panose="020B0604020202020204" pitchFamily="34" charset="0"/>
                </a:rPr>
                <a:t>cardboard</a:t>
              </a:r>
              <a:endParaRPr lang="de-DE" sz="1440" dirty="0">
                <a:solidFill>
                  <a:prstClr val="black"/>
                </a:solidFill>
                <a:latin typeface="Arial" panose="020B0604020202020204" pitchFamily="34" charset="0"/>
                <a:ea typeface="+mn-ea"/>
                <a:cs typeface="Arial" panose="020B0604020202020204" pitchFamily="34" charset="0"/>
              </a:endParaRPr>
            </a:p>
          </p:txBody>
        </p:sp>
        <p:sp>
          <p:nvSpPr>
            <p:cNvPr id="39" name="Textfeld 24">
              <a:extLst>
                <a:ext uri="{FF2B5EF4-FFF2-40B4-BE49-F238E27FC236}">
                  <a16:creationId xmlns:a16="http://schemas.microsoft.com/office/drawing/2014/main" id="{77C22304-68F2-D74D-AF7F-6EAFE76943BF}"/>
                </a:ext>
              </a:extLst>
            </p:cNvPr>
            <p:cNvSpPr txBox="1"/>
            <p:nvPr/>
          </p:nvSpPr>
          <p:spPr>
            <a:xfrm>
              <a:off x="5604965" y="2973285"/>
              <a:ext cx="958761" cy="419053"/>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dirty="0">
                  <a:solidFill>
                    <a:prstClr val="black"/>
                  </a:solidFill>
                  <a:latin typeface="Arial" panose="020B0604020202020204" pitchFamily="34" charset="0"/>
                  <a:ea typeface="+mn-ea"/>
                  <a:cs typeface="Arial" panose="020B0604020202020204" pitchFamily="34" charset="0"/>
                </a:rPr>
                <a:t>Home</a:t>
              </a:r>
            </a:p>
          </p:txBody>
        </p:sp>
        <p:sp>
          <p:nvSpPr>
            <p:cNvPr id="40" name="Textfeld 23">
              <a:extLst>
                <a:ext uri="{FF2B5EF4-FFF2-40B4-BE49-F238E27FC236}">
                  <a16:creationId xmlns:a16="http://schemas.microsoft.com/office/drawing/2014/main" id="{DB15E7C4-89A1-654D-B196-6019DAAC8974}"/>
                </a:ext>
              </a:extLst>
            </p:cNvPr>
            <p:cNvSpPr txBox="1"/>
            <p:nvPr/>
          </p:nvSpPr>
          <p:spPr>
            <a:xfrm>
              <a:off x="5558402" y="3970122"/>
              <a:ext cx="1068817" cy="713961"/>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dirty="0" err="1">
                  <a:solidFill>
                    <a:prstClr val="black"/>
                  </a:solidFill>
                  <a:latin typeface="Arial" panose="020B0604020202020204" pitchFamily="34" charset="0"/>
                  <a:ea typeface="+mn-ea"/>
                  <a:cs typeface="Arial" panose="020B0604020202020204" pitchFamily="34" charset="0"/>
                </a:rPr>
                <a:t>Furniture</a:t>
              </a:r>
              <a:r>
                <a:rPr lang="de-DE" sz="1440" dirty="0">
                  <a:solidFill>
                    <a:prstClr val="black"/>
                  </a:solidFill>
                  <a:latin typeface="Arial" panose="020B0604020202020204" pitchFamily="34" charset="0"/>
                  <a:ea typeface="+mn-ea"/>
                  <a:cs typeface="Arial" panose="020B0604020202020204" pitchFamily="34" charset="0"/>
                </a:rPr>
                <a:t>, etc.</a:t>
              </a:r>
            </a:p>
          </p:txBody>
        </p:sp>
        <p:sp>
          <p:nvSpPr>
            <p:cNvPr id="48" name="Textfeld 5">
              <a:extLst>
                <a:ext uri="{FF2B5EF4-FFF2-40B4-BE49-F238E27FC236}">
                  <a16:creationId xmlns:a16="http://schemas.microsoft.com/office/drawing/2014/main" id="{80A203F4-1210-0842-B503-8CD9F6B2948B}"/>
                </a:ext>
              </a:extLst>
            </p:cNvPr>
            <p:cNvSpPr txBox="1"/>
            <p:nvPr/>
          </p:nvSpPr>
          <p:spPr bwMode="auto">
            <a:xfrm>
              <a:off x="9685515" y="6410364"/>
              <a:ext cx="1904821" cy="325930"/>
            </a:xfrm>
            <a:prstGeom prst="rect">
              <a:avLst/>
            </a:prstGeom>
            <a:noFill/>
          </p:spPr>
          <p:txBody>
            <a:bodyPr rIns="32400">
              <a:spAutoFit/>
            </a:bodyPr>
            <a:lstStyle/>
            <a:p>
              <a:pPr algn="r" defTabSz="822960" eaLnBrk="1" fontAlgn="auto" hangingPunct="1">
                <a:spcBef>
                  <a:spcPts val="0"/>
                </a:spcBef>
                <a:spcAft>
                  <a:spcPts val="0"/>
                </a:spcAft>
                <a:defRPr/>
              </a:pPr>
              <a:r>
                <a:rPr lang="de-DE" sz="990" b="0" dirty="0" err="1">
                  <a:solidFill>
                    <a:prstClr val="black"/>
                  </a:solidFill>
                  <a:latin typeface="Calibri"/>
                  <a:ea typeface="+mn-ea"/>
                  <a:cs typeface="+mn-cs"/>
                </a:rPr>
                <a:t>Photo</a:t>
              </a:r>
              <a:r>
                <a:rPr lang="de-DE" sz="990" b="0" dirty="0">
                  <a:solidFill>
                    <a:prstClr val="black"/>
                  </a:solidFill>
                  <a:latin typeface="Calibri"/>
                  <a:ea typeface="+mn-ea"/>
                  <a:cs typeface="+mn-cs"/>
                </a:rPr>
                <a:t>: Hafner</a:t>
              </a:r>
            </a:p>
          </p:txBody>
        </p:sp>
        <p:sp>
          <p:nvSpPr>
            <p:cNvPr id="3" name="Rectangle 2">
              <a:extLst>
                <a:ext uri="{FF2B5EF4-FFF2-40B4-BE49-F238E27FC236}">
                  <a16:creationId xmlns:a16="http://schemas.microsoft.com/office/drawing/2014/main" id="{8FBA8E99-3B88-AB4A-B5DE-5D3B7C6048C0}"/>
                </a:ext>
              </a:extLst>
            </p:cNvPr>
            <p:cNvSpPr/>
            <p:nvPr/>
          </p:nvSpPr>
          <p:spPr>
            <a:xfrm>
              <a:off x="652430" y="2812437"/>
              <a:ext cx="3714402" cy="926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white"/>
                </a:solidFill>
              </a:endParaRPr>
            </a:p>
          </p:txBody>
        </p:sp>
        <p:sp>
          <p:nvSpPr>
            <p:cNvPr id="26" name="Rectangle 25">
              <a:extLst>
                <a:ext uri="{FF2B5EF4-FFF2-40B4-BE49-F238E27FC236}">
                  <a16:creationId xmlns:a16="http://schemas.microsoft.com/office/drawing/2014/main" id="{C3CC5DE7-D933-ED46-BC81-498DDD36B089}"/>
                </a:ext>
              </a:extLst>
            </p:cNvPr>
            <p:cNvSpPr/>
            <p:nvPr/>
          </p:nvSpPr>
          <p:spPr>
            <a:xfrm rot="5400000">
              <a:off x="2371028" y="4488636"/>
              <a:ext cx="2795800" cy="1195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white"/>
                </a:solidFill>
              </a:endParaRPr>
            </a:p>
          </p:txBody>
        </p:sp>
        <p:sp>
          <p:nvSpPr>
            <p:cNvPr id="56" name="Rectangle 55">
              <a:extLst>
                <a:ext uri="{FF2B5EF4-FFF2-40B4-BE49-F238E27FC236}">
                  <a16:creationId xmlns:a16="http://schemas.microsoft.com/office/drawing/2014/main" id="{37DF5E6B-DFF4-A245-8323-208B6CE4F808}"/>
                </a:ext>
              </a:extLst>
            </p:cNvPr>
            <p:cNvSpPr/>
            <p:nvPr/>
          </p:nvSpPr>
          <p:spPr>
            <a:xfrm rot="5400000">
              <a:off x="2371028" y="4488636"/>
              <a:ext cx="2795800" cy="1195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white"/>
                </a:solidFill>
              </a:endParaRPr>
            </a:p>
          </p:txBody>
        </p:sp>
        <p:grpSp>
          <p:nvGrpSpPr>
            <p:cNvPr id="107538" name="Groupe 5">
              <a:extLst>
                <a:ext uri="{FF2B5EF4-FFF2-40B4-BE49-F238E27FC236}">
                  <a16:creationId xmlns:a16="http://schemas.microsoft.com/office/drawing/2014/main" id="{7D45FAE5-CA14-4043-821E-A1B820A8675F}"/>
                </a:ext>
              </a:extLst>
            </p:cNvPr>
            <p:cNvGrpSpPr>
              <a:grpSpLocks/>
            </p:cNvGrpSpPr>
            <p:nvPr/>
          </p:nvGrpSpPr>
          <p:grpSpPr bwMode="auto">
            <a:xfrm>
              <a:off x="1426557" y="3256089"/>
              <a:ext cx="2945318" cy="1987424"/>
              <a:chOff x="1426557" y="3256089"/>
              <a:chExt cx="2945318" cy="1987424"/>
            </a:xfrm>
          </p:grpSpPr>
          <p:sp>
            <p:nvSpPr>
              <p:cNvPr id="57" name="Flèche : droite 56">
                <a:extLst>
                  <a:ext uri="{FF2B5EF4-FFF2-40B4-BE49-F238E27FC236}">
                    <a16:creationId xmlns:a16="http://schemas.microsoft.com/office/drawing/2014/main" id="{09CCFD2F-A9B2-2646-8557-B46A7179CB4F}"/>
                  </a:ext>
                </a:extLst>
              </p:cNvPr>
              <p:cNvSpPr/>
              <p:nvPr/>
            </p:nvSpPr>
            <p:spPr>
              <a:xfrm rot="10800000">
                <a:off x="3190075" y="4351079"/>
                <a:ext cx="1024370" cy="190479"/>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sp>
            <p:nvSpPr>
              <p:cNvPr id="61" name="Flèche : droite 60">
                <a:extLst>
                  <a:ext uri="{FF2B5EF4-FFF2-40B4-BE49-F238E27FC236}">
                    <a16:creationId xmlns:a16="http://schemas.microsoft.com/office/drawing/2014/main" id="{D902E6C2-2EEB-A34E-9E23-EC1F36BFA575}"/>
                  </a:ext>
                </a:extLst>
              </p:cNvPr>
              <p:cNvSpPr/>
              <p:nvPr/>
            </p:nvSpPr>
            <p:spPr>
              <a:xfrm rot="10800000">
                <a:off x="3245104" y="5151089"/>
                <a:ext cx="1022253" cy="93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sp>
            <p:nvSpPr>
              <p:cNvPr id="58" name="Flèche : virage 57">
                <a:extLst>
                  <a:ext uri="{FF2B5EF4-FFF2-40B4-BE49-F238E27FC236}">
                    <a16:creationId xmlns:a16="http://schemas.microsoft.com/office/drawing/2014/main" id="{90FD3721-7F79-9645-BCA4-77484FA69918}"/>
                  </a:ext>
                </a:extLst>
              </p:cNvPr>
              <p:cNvSpPr/>
              <p:nvPr/>
            </p:nvSpPr>
            <p:spPr>
              <a:xfrm rot="16200000" flipH="1">
                <a:off x="2401700" y="2282243"/>
                <a:ext cx="994721" cy="2944007"/>
              </a:xfrm>
              <a:prstGeom prst="ben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black"/>
                  </a:solidFill>
                </a:endParaRPr>
              </a:p>
            </p:txBody>
          </p:sp>
        </p:grpSp>
        <p:sp>
          <p:nvSpPr>
            <p:cNvPr id="107539" name="Textfeld 25">
              <a:extLst>
                <a:ext uri="{FF2B5EF4-FFF2-40B4-BE49-F238E27FC236}">
                  <a16:creationId xmlns:a16="http://schemas.microsoft.com/office/drawing/2014/main" id="{71493D6A-BCC2-1646-9FC2-1DCE57CDE8F3}"/>
                </a:ext>
              </a:extLst>
            </p:cNvPr>
            <p:cNvSpPr txBox="1">
              <a:spLocks noChangeArrowheads="1"/>
            </p:cNvSpPr>
            <p:nvPr/>
          </p:nvSpPr>
          <p:spPr bwMode="auto">
            <a:xfrm>
              <a:off x="543170" y="2065337"/>
              <a:ext cx="2344737" cy="849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2400" dirty="0" err="1">
                  <a:solidFill>
                    <a:srgbClr val="000000"/>
                  </a:solidFill>
                  <a:latin typeface="Arial" panose="020B0604020202020204" pitchFamily="34" charset="0"/>
                  <a:cs typeface="Arial" panose="020B0604020202020204" pitchFamily="34" charset="0"/>
                </a:rPr>
                <a:t>Forest</a:t>
              </a:r>
              <a:endParaRPr lang="de-DE" altLang="fr-FR" sz="2400" dirty="0">
                <a:solidFill>
                  <a:srgbClr val="000000"/>
                </a:solidFill>
                <a:latin typeface="Arial" panose="020B0604020202020204" pitchFamily="34" charset="0"/>
                <a:cs typeface="Arial" panose="020B0604020202020204" pitchFamily="34" charset="0"/>
              </a:endParaRPr>
            </a:p>
          </p:txBody>
        </p:sp>
        <p:sp>
          <p:nvSpPr>
            <p:cNvPr id="107540" name="Textfeld 25">
              <a:extLst>
                <a:ext uri="{FF2B5EF4-FFF2-40B4-BE49-F238E27FC236}">
                  <a16:creationId xmlns:a16="http://schemas.microsoft.com/office/drawing/2014/main" id="{946EA4EA-0738-D44D-A194-52A71BF390DA}"/>
                </a:ext>
              </a:extLst>
            </p:cNvPr>
            <p:cNvSpPr txBox="1">
              <a:spLocks noChangeArrowheads="1"/>
            </p:cNvSpPr>
            <p:nvPr/>
          </p:nvSpPr>
          <p:spPr bwMode="auto">
            <a:xfrm>
              <a:off x="3164131" y="2071688"/>
              <a:ext cx="4265367" cy="849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2400" dirty="0">
                  <a:solidFill>
                    <a:srgbClr val="000000"/>
                  </a:solidFill>
                  <a:latin typeface="Arial" panose="020B0604020202020204" pitchFamily="34" charset="0"/>
                  <a:cs typeface="Arial" panose="020B0604020202020204" pitchFamily="34" charset="0"/>
                </a:rPr>
                <a:t>Wood </a:t>
              </a:r>
              <a:r>
                <a:rPr lang="de-DE" altLang="fr-FR" sz="2400" dirty="0" err="1">
                  <a:solidFill>
                    <a:srgbClr val="000000"/>
                  </a:solidFill>
                  <a:latin typeface="Arial" panose="020B0604020202020204" pitchFamily="34" charset="0"/>
                  <a:cs typeface="Arial" panose="020B0604020202020204" pitchFamily="34" charset="0"/>
                </a:rPr>
                <a:t>industry</a:t>
              </a:r>
              <a:endParaRPr lang="de-DE" altLang="fr-FR" sz="2400" dirty="0">
                <a:solidFill>
                  <a:srgbClr val="000000"/>
                </a:solidFill>
                <a:latin typeface="Arial" panose="020B0604020202020204" pitchFamily="34" charset="0"/>
                <a:cs typeface="Arial" panose="020B0604020202020204" pitchFamily="34" charset="0"/>
              </a:endParaRPr>
            </a:p>
          </p:txBody>
        </p:sp>
      </p:grpSp>
      <p:sp>
        <p:nvSpPr>
          <p:cNvPr id="68" name="Titel 1">
            <a:extLst>
              <a:ext uri="{FF2B5EF4-FFF2-40B4-BE49-F238E27FC236}">
                <a16:creationId xmlns:a16="http://schemas.microsoft.com/office/drawing/2014/main" id="{B305DD07-C55D-AB41-BBD1-D94585017246}"/>
              </a:ext>
            </a:extLst>
          </p:cNvPr>
          <p:cNvSpPr txBox="1">
            <a:spLocks/>
          </p:cNvSpPr>
          <p:nvPr/>
        </p:nvSpPr>
        <p:spPr>
          <a:xfrm>
            <a:off x="17463" y="1579563"/>
            <a:ext cx="9109075" cy="728662"/>
          </a:xfrm>
          <a:prstGeom prst="rect">
            <a:avLst/>
          </a:prstGeom>
          <a:solidFill>
            <a:schemeClr val="bg1">
              <a:lumMod val="85000"/>
            </a:schemeClr>
          </a:solidFill>
          <a:ln w="28575">
            <a:solidFill>
              <a:schemeClr val="tx1"/>
            </a:solidFill>
          </a:ln>
        </p:spPr>
        <p:txBody>
          <a:bodyPr lIns="82296" tIns="41148" rIns="82296" bIns="41148" anchor="ctr">
            <a:spAutoFit/>
          </a:bodyPr>
          <a:lstStyle>
            <a:lvl1pPr algn="ctr" defTabSz="846625" rtl="0" eaLnBrk="1" latinLnBrk="0" hangingPunct="1">
              <a:spcBef>
                <a:spcPct val="0"/>
              </a:spcBef>
              <a:buNone/>
              <a:defRPr sz="4074" kern="1200">
                <a:solidFill>
                  <a:schemeClr val="tx1"/>
                </a:solidFill>
                <a:latin typeface="+mj-lt"/>
                <a:ea typeface="+mj-ea"/>
                <a:cs typeface="+mj-cs"/>
              </a:defRPr>
            </a:lvl1pPr>
          </a:lstStyle>
          <a:p>
            <a:pPr defTabSz="761963" fontAlgn="auto">
              <a:spcAft>
                <a:spcPts val="0"/>
              </a:spcAft>
              <a:defRPr/>
            </a:pPr>
            <a:r>
              <a:rPr lang="fr-CA" sz="2100" dirty="0" err="1">
                <a:solidFill>
                  <a:prstClr val="black"/>
                </a:solidFill>
                <a:latin typeface="Arial" panose="020B0604020202020204" pitchFamily="34" charset="0"/>
                <a:cs typeface="Arial" panose="020B0604020202020204" pitchFamily="34" charset="0"/>
              </a:rPr>
              <a:t>Until</a:t>
            </a:r>
            <a:r>
              <a:rPr lang="fr-CA" sz="2100" dirty="0">
                <a:solidFill>
                  <a:prstClr val="black"/>
                </a:solidFill>
                <a:latin typeface="Arial" panose="020B0604020202020204" pitchFamily="34" charset="0"/>
                <a:cs typeface="Arial" panose="020B0604020202020204" pitchFamily="34" charset="0"/>
              </a:rPr>
              <a:t> </a:t>
            </a:r>
            <a:r>
              <a:rPr lang="fr-CA" sz="2100" dirty="0" err="1">
                <a:solidFill>
                  <a:prstClr val="black"/>
                </a:solidFill>
                <a:latin typeface="Arial" panose="020B0604020202020204" pitchFamily="34" charset="0"/>
                <a:cs typeface="Arial" panose="020B0604020202020204" pitchFamily="34" charset="0"/>
              </a:rPr>
              <a:t>now</a:t>
            </a:r>
            <a:r>
              <a:rPr lang="fr-CA" sz="2100" dirty="0">
                <a:solidFill>
                  <a:prstClr val="black"/>
                </a:solidFill>
                <a:latin typeface="Arial" panose="020B0604020202020204" pitchFamily="34" charset="0"/>
                <a:cs typeface="Arial" panose="020B0604020202020204" pitchFamily="34" charset="0"/>
              </a:rPr>
              <a:t>, the "</a:t>
            </a:r>
            <a:r>
              <a:rPr lang="fr-CA" sz="2100" dirty="0" err="1">
                <a:solidFill>
                  <a:prstClr val="black"/>
                </a:solidFill>
                <a:latin typeface="Arial" panose="020B0604020202020204" pitchFamily="34" charset="0"/>
                <a:cs typeface="Arial" panose="020B0604020202020204" pitchFamily="34" charset="0"/>
              </a:rPr>
              <a:t>wood</a:t>
            </a:r>
            <a:r>
              <a:rPr lang="fr-CA" sz="2100" dirty="0">
                <a:solidFill>
                  <a:prstClr val="black"/>
                </a:solidFill>
                <a:latin typeface="Arial" panose="020B0604020202020204" pitchFamily="34" charset="0"/>
                <a:cs typeface="Arial" panose="020B0604020202020204" pitchFamily="34" charset="0"/>
              </a:rPr>
              <a:t>" </a:t>
            </a:r>
            <a:r>
              <a:rPr lang="fr-CA" sz="2100" dirty="0" err="1">
                <a:solidFill>
                  <a:prstClr val="black"/>
                </a:solidFill>
                <a:latin typeface="Arial" panose="020B0604020202020204" pitchFamily="34" charset="0"/>
                <a:cs typeface="Arial" panose="020B0604020202020204" pitchFamily="34" charset="0"/>
              </a:rPr>
              <a:t>industry</a:t>
            </a:r>
            <a:r>
              <a:rPr lang="fr-CA" sz="2100" dirty="0">
                <a:solidFill>
                  <a:prstClr val="black"/>
                </a:solidFill>
                <a:latin typeface="Arial" panose="020B0604020202020204" pitchFamily="34" charset="0"/>
                <a:cs typeface="Arial" panose="020B0604020202020204" pitchFamily="34" charset="0"/>
              </a:rPr>
              <a:t> has </a:t>
            </a:r>
            <a:r>
              <a:rPr lang="fr-CA" sz="2100" dirty="0" err="1">
                <a:solidFill>
                  <a:prstClr val="black"/>
                </a:solidFill>
                <a:latin typeface="Arial" panose="020B0604020202020204" pitchFamily="34" charset="0"/>
                <a:cs typeface="Arial" panose="020B0604020202020204" pitchFamily="34" charset="0"/>
              </a:rPr>
              <a:t>conditioned</a:t>
            </a:r>
            <a:r>
              <a:rPr lang="fr-CA" sz="2100" dirty="0">
                <a:solidFill>
                  <a:prstClr val="black"/>
                </a:solidFill>
                <a:latin typeface="Arial" panose="020B0604020202020204" pitchFamily="34" charset="0"/>
                <a:cs typeface="Arial" panose="020B0604020202020204" pitchFamily="34" charset="0"/>
              </a:rPr>
              <a:t> the simplification of the </a:t>
            </a:r>
            <a:r>
              <a:rPr lang="fr-CA" sz="2100" dirty="0" err="1">
                <a:solidFill>
                  <a:prstClr val="black"/>
                </a:solidFill>
                <a:latin typeface="Arial" panose="020B0604020202020204" pitchFamily="34" charset="0"/>
                <a:cs typeface="Arial" panose="020B0604020202020204" pitchFamily="34" charset="0"/>
              </a:rPr>
              <a:t>forest</a:t>
            </a:r>
            <a:r>
              <a:rPr lang="fr-CA" sz="2100" dirty="0">
                <a:solidFill>
                  <a:prstClr val="black"/>
                </a:solidFill>
                <a:latin typeface="Arial" panose="020B0604020202020204" pitchFamily="34" charset="0"/>
                <a:cs typeface="Arial" panose="020B0604020202020204" pitchFamily="34" charset="0"/>
              </a:rPr>
              <a:t>: a </a:t>
            </a:r>
            <a:r>
              <a:rPr lang="fr-CA" sz="2100" dirty="0" err="1">
                <a:solidFill>
                  <a:prstClr val="black"/>
                </a:solidFill>
                <a:latin typeface="Arial" panose="020B0604020202020204" pitchFamily="34" charset="0"/>
                <a:cs typeface="Arial" panose="020B0604020202020204" pitchFamily="34" charset="0"/>
              </a:rPr>
              <a:t>typical</a:t>
            </a:r>
            <a:r>
              <a:rPr lang="fr-CA" sz="2100" dirty="0">
                <a:solidFill>
                  <a:prstClr val="black"/>
                </a:solidFill>
                <a:latin typeface="Arial" panose="020B0604020202020204" pitchFamily="34" charset="0"/>
                <a:cs typeface="Arial" panose="020B0604020202020204" pitchFamily="34" charset="0"/>
              </a:rPr>
              <a:t> TOP-DOWN </a:t>
            </a:r>
            <a:r>
              <a:rPr lang="fr-CA" sz="2100" dirty="0" err="1">
                <a:solidFill>
                  <a:prstClr val="black"/>
                </a:solidFill>
                <a:latin typeface="Arial" panose="020B0604020202020204" pitchFamily="34" charset="0"/>
                <a:cs typeface="Arial" panose="020B0604020202020204" pitchFamily="34" charset="0"/>
              </a:rPr>
              <a:t>approach</a:t>
            </a:r>
            <a:endParaRPr lang="de-DE" sz="2100" b="0" dirty="0">
              <a:solidFill>
                <a:srgbClr val="C00000"/>
              </a:solidFill>
              <a:latin typeface="Arial" panose="020B0604020202020204" pitchFamily="34" charset="0"/>
              <a:cs typeface="Arial" panose="020B0604020202020204" pitchFamily="34" charset="0"/>
            </a:endParaRPr>
          </a:p>
        </p:txBody>
      </p:sp>
      <p:sp>
        <p:nvSpPr>
          <p:cNvPr id="28" name="Flèche : gauche 27">
            <a:extLst>
              <a:ext uri="{FF2B5EF4-FFF2-40B4-BE49-F238E27FC236}">
                <a16:creationId xmlns:a16="http://schemas.microsoft.com/office/drawing/2014/main" id="{26E2D68A-FAB0-9E42-AF01-C63B9B4F977D}"/>
              </a:ext>
            </a:extLst>
          </p:cNvPr>
          <p:cNvSpPr/>
          <p:nvPr/>
        </p:nvSpPr>
        <p:spPr>
          <a:xfrm rot="10800000">
            <a:off x="4687888" y="838994"/>
            <a:ext cx="838200" cy="39211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6">
            <a:extLst>
              <a:ext uri="{FF2B5EF4-FFF2-40B4-BE49-F238E27FC236}">
                <a16:creationId xmlns:a16="http://schemas.microsoft.com/office/drawing/2014/main" id="{AD432059-AE61-8A47-BE0B-1EA58F75E4A1}"/>
              </a:ext>
            </a:extLst>
          </p:cNvPr>
          <p:cNvSpPr/>
          <p:nvPr/>
        </p:nvSpPr>
        <p:spPr>
          <a:xfrm>
            <a:off x="1423988" y="5573713"/>
            <a:ext cx="213995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de-DE" sz="1620" b="0">
              <a:solidFill>
                <a:prstClr val="white"/>
              </a:solidFill>
            </a:endParaRPr>
          </a:p>
        </p:txBody>
      </p:sp>
      <p:grpSp>
        <p:nvGrpSpPr>
          <p:cNvPr id="108547" name="Gruppieren 11">
            <a:extLst>
              <a:ext uri="{FF2B5EF4-FFF2-40B4-BE49-F238E27FC236}">
                <a16:creationId xmlns:a16="http://schemas.microsoft.com/office/drawing/2014/main" id="{A7036695-EFD0-CA4D-B61A-E3840FE328DB}"/>
              </a:ext>
            </a:extLst>
          </p:cNvPr>
          <p:cNvGrpSpPr>
            <a:grpSpLocks/>
          </p:cNvGrpSpPr>
          <p:nvPr/>
        </p:nvGrpSpPr>
        <p:grpSpPr bwMode="auto">
          <a:xfrm>
            <a:off x="214313" y="2849563"/>
            <a:ext cx="4465637" cy="3073400"/>
            <a:chOff x="197281" y="1736693"/>
            <a:chExt cx="6596287" cy="4205108"/>
          </a:xfrm>
        </p:grpSpPr>
        <p:pic>
          <p:nvPicPr>
            <p:cNvPr id="108581" name="Grafik 24">
              <a:extLst>
                <a:ext uri="{FF2B5EF4-FFF2-40B4-BE49-F238E27FC236}">
                  <a16:creationId xmlns:a16="http://schemas.microsoft.com/office/drawing/2014/main" id="{271F6663-2862-884E-9A3B-2440227F3CA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281" y="1736693"/>
              <a:ext cx="6596287" cy="420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Grafik 25">
              <a:extLst>
                <a:ext uri="{FF2B5EF4-FFF2-40B4-BE49-F238E27FC236}">
                  <a16:creationId xmlns:a16="http://schemas.microsoft.com/office/drawing/2014/main" id="{9F8B7EB4-A917-C244-9262-C1275F185E2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3394" y="4756681"/>
              <a:ext cx="810720" cy="2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lussdiagramm: Magnetplattenspeicher 15">
              <a:extLst>
                <a:ext uri="{FF2B5EF4-FFF2-40B4-BE49-F238E27FC236}">
                  <a16:creationId xmlns:a16="http://schemas.microsoft.com/office/drawing/2014/main" id="{2E5402C4-D14D-DA4D-AA1A-3F47F262FDAF}"/>
                </a:ext>
              </a:extLst>
            </p:cNvPr>
            <p:cNvSpPr/>
            <p:nvPr/>
          </p:nvSpPr>
          <p:spPr bwMode="auto">
            <a:xfrm>
              <a:off x="1043800" y="4892695"/>
              <a:ext cx="143041" cy="106432"/>
            </a:xfrm>
            <a:prstGeom prst="flowChartMagneticDisk">
              <a:avLst/>
            </a:prstGeom>
            <a:solidFill>
              <a:srgbClr val="663300"/>
            </a:solidFill>
            <a:ln w="9525" cap="flat" cmpd="sng" algn="ctr">
              <a:solidFill>
                <a:srgbClr val="996600"/>
              </a:solidFill>
              <a:prstDash val="solid"/>
              <a:round/>
              <a:headEnd type="none" w="med" len="med"/>
              <a:tailEnd type="none" w="med" len="med"/>
            </a:ln>
            <a:effectLst/>
          </p:spPr>
          <p:txBody>
            <a:bodyPr lIns="82296" tIns="41148" rIns="82296" bIns="41148"/>
            <a:lstStyle/>
            <a:p>
              <a:pPr defTabSz="822960" eaLnBrk="1" hangingPunct="1">
                <a:defRPr/>
              </a:pPr>
              <a:endParaRPr lang="de-DE" sz="1620" b="0">
                <a:solidFill>
                  <a:prstClr val="black"/>
                </a:solidFill>
                <a:latin typeface="Arial" panose="020B0604020202020204" pitchFamily="34" charset="0"/>
                <a:ea typeface="+mn-ea"/>
                <a:cs typeface="+mn-cs"/>
              </a:endParaRPr>
            </a:p>
          </p:txBody>
        </p:sp>
      </p:grpSp>
      <p:sp>
        <p:nvSpPr>
          <p:cNvPr id="42" name="Textfeld 12">
            <a:extLst>
              <a:ext uri="{FF2B5EF4-FFF2-40B4-BE49-F238E27FC236}">
                <a16:creationId xmlns:a16="http://schemas.microsoft.com/office/drawing/2014/main" id="{98892231-DBB4-2244-9724-5615EABFF407}"/>
              </a:ext>
            </a:extLst>
          </p:cNvPr>
          <p:cNvSpPr txBox="1"/>
          <p:nvPr/>
        </p:nvSpPr>
        <p:spPr bwMode="auto">
          <a:xfrm>
            <a:off x="3332163" y="2506663"/>
            <a:ext cx="1355725" cy="323850"/>
          </a:xfrm>
          <a:prstGeom prst="rect">
            <a:avLst/>
          </a:prstGeom>
          <a:noFill/>
        </p:spPr>
        <p:txBody>
          <a:bodyPr wrap="none">
            <a:spAutoFit/>
          </a:bodyPr>
          <a:lstStyle/>
          <a:p>
            <a:pPr defTabSz="822960" eaLnBrk="1" fontAlgn="auto" hangingPunct="1">
              <a:lnSpc>
                <a:spcPct val="93000"/>
              </a:lnSpc>
              <a:spcBef>
                <a:spcPts val="0"/>
              </a:spcBef>
              <a:spcAft>
                <a:spcPts val="0"/>
              </a:spcAft>
              <a:buClr>
                <a:srgbClr val="000000"/>
              </a:buClr>
              <a:buSzPct val="100000"/>
              <a:defRPr/>
            </a:pPr>
            <a:r>
              <a:rPr lang="de-DE" sz="1620" dirty="0">
                <a:solidFill>
                  <a:prstClr val="white">
                    <a:lumMod val="50000"/>
                  </a:prstClr>
                </a:solidFill>
                <a:latin typeface="Calibri"/>
                <a:ea typeface="+mn-ea"/>
                <a:cs typeface="+mn-cs"/>
              </a:rPr>
              <a:t>Holzprodukte</a:t>
            </a:r>
          </a:p>
        </p:txBody>
      </p:sp>
      <p:sp>
        <p:nvSpPr>
          <p:cNvPr id="37" name="Textfeld 7">
            <a:extLst>
              <a:ext uri="{FF2B5EF4-FFF2-40B4-BE49-F238E27FC236}">
                <a16:creationId xmlns:a16="http://schemas.microsoft.com/office/drawing/2014/main" id="{545BFB70-7B86-6344-8CA1-C630A3CDD389}"/>
              </a:ext>
            </a:extLst>
          </p:cNvPr>
          <p:cNvSpPr txBox="1"/>
          <p:nvPr/>
        </p:nvSpPr>
        <p:spPr>
          <a:xfrm>
            <a:off x="3949700" y="5064125"/>
            <a:ext cx="900113" cy="314325"/>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b="0" dirty="0" err="1">
                <a:solidFill>
                  <a:prstClr val="black"/>
                </a:solidFill>
                <a:latin typeface="Calibri"/>
                <a:ea typeface="+mn-ea"/>
                <a:cs typeface="+mn-cs"/>
              </a:rPr>
              <a:t>Energy</a:t>
            </a:r>
            <a:endParaRPr lang="de-DE" sz="1440" b="0" dirty="0">
              <a:solidFill>
                <a:prstClr val="black"/>
              </a:solidFill>
              <a:latin typeface="Calibri"/>
              <a:ea typeface="+mn-ea"/>
              <a:cs typeface="+mn-cs"/>
            </a:endParaRPr>
          </a:p>
        </p:txBody>
      </p:sp>
      <p:sp>
        <p:nvSpPr>
          <p:cNvPr id="38" name="Textfeld 22">
            <a:extLst>
              <a:ext uri="{FF2B5EF4-FFF2-40B4-BE49-F238E27FC236}">
                <a16:creationId xmlns:a16="http://schemas.microsoft.com/office/drawing/2014/main" id="{8723C768-6805-424B-9DAA-F251B63A438F}"/>
              </a:ext>
            </a:extLst>
          </p:cNvPr>
          <p:cNvSpPr txBox="1"/>
          <p:nvPr/>
        </p:nvSpPr>
        <p:spPr>
          <a:xfrm>
            <a:off x="3870325" y="4518025"/>
            <a:ext cx="900113" cy="755650"/>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b="0" dirty="0">
                <a:solidFill>
                  <a:prstClr val="black"/>
                </a:solidFill>
                <a:latin typeface="Calibri"/>
                <a:ea typeface="+mn-ea"/>
                <a:cs typeface="+mn-cs"/>
              </a:rPr>
              <a:t>Paper, </a:t>
            </a:r>
            <a:r>
              <a:rPr lang="de-DE" sz="1440" b="0" dirty="0" err="1">
                <a:solidFill>
                  <a:prstClr val="black"/>
                </a:solidFill>
                <a:latin typeface="Calibri"/>
                <a:ea typeface="+mn-ea"/>
                <a:cs typeface="+mn-cs"/>
              </a:rPr>
              <a:t>Packaging</a:t>
            </a:r>
            <a:endParaRPr lang="de-DE" sz="1440" b="0" dirty="0">
              <a:solidFill>
                <a:prstClr val="black"/>
              </a:solidFill>
              <a:latin typeface="Calibri"/>
              <a:ea typeface="+mn-ea"/>
              <a:cs typeface="+mn-cs"/>
            </a:endParaRPr>
          </a:p>
        </p:txBody>
      </p:sp>
      <p:sp>
        <p:nvSpPr>
          <p:cNvPr id="39" name="Textfeld 24">
            <a:extLst>
              <a:ext uri="{FF2B5EF4-FFF2-40B4-BE49-F238E27FC236}">
                <a16:creationId xmlns:a16="http://schemas.microsoft.com/office/drawing/2014/main" id="{4A471CEF-1201-984C-94B3-4FEDAB849E17}"/>
              </a:ext>
            </a:extLst>
          </p:cNvPr>
          <p:cNvSpPr txBox="1"/>
          <p:nvPr/>
        </p:nvSpPr>
        <p:spPr>
          <a:xfrm>
            <a:off x="4203700" y="3087688"/>
            <a:ext cx="719138" cy="314325"/>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b="0" dirty="0">
                <a:solidFill>
                  <a:prstClr val="black"/>
                </a:solidFill>
                <a:latin typeface="Calibri"/>
                <a:ea typeface="+mn-ea"/>
                <a:cs typeface="+mn-cs"/>
              </a:rPr>
              <a:t>Buildings</a:t>
            </a:r>
          </a:p>
        </p:txBody>
      </p:sp>
      <p:sp>
        <p:nvSpPr>
          <p:cNvPr id="40" name="Textfeld 23">
            <a:extLst>
              <a:ext uri="{FF2B5EF4-FFF2-40B4-BE49-F238E27FC236}">
                <a16:creationId xmlns:a16="http://schemas.microsoft.com/office/drawing/2014/main" id="{9AB85BAD-CEA3-444A-8A92-8F1C024785DD}"/>
              </a:ext>
            </a:extLst>
          </p:cNvPr>
          <p:cNvSpPr txBox="1"/>
          <p:nvPr/>
        </p:nvSpPr>
        <p:spPr>
          <a:xfrm>
            <a:off x="4149725" y="3835400"/>
            <a:ext cx="801688" cy="534988"/>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b="0" dirty="0" err="1">
                <a:solidFill>
                  <a:prstClr val="black"/>
                </a:solidFill>
                <a:latin typeface="Calibri"/>
                <a:ea typeface="+mn-ea"/>
                <a:cs typeface="+mn-cs"/>
              </a:rPr>
              <a:t>Furniture</a:t>
            </a:r>
            <a:r>
              <a:rPr lang="de-DE" sz="1440" b="0" dirty="0">
                <a:solidFill>
                  <a:prstClr val="black"/>
                </a:solidFill>
                <a:latin typeface="Calibri"/>
                <a:ea typeface="+mn-ea"/>
                <a:cs typeface="+mn-cs"/>
              </a:rPr>
              <a:t>, etc.</a:t>
            </a:r>
          </a:p>
        </p:txBody>
      </p:sp>
      <p:sp>
        <p:nvSpPr>
          <p:cNvPr id="108553" name="Textfeld 25">
            <a:extLst>
              <a:ext uri="{FF2B5EF4-FFF2-40B4-BE49-F238E27FC236}">
                <a16:creationId xmlns:a16="http://schemas.microsoft.com/office/drawing/2014/main" id="{75213677-4560-B44A-B1BC-4C54AEF7371F}"/>
              </a:ext>
            </a:extLst>
          </p:cNvPr>
          <p:cNvSpPr txBox="1">
            <a:spLocks noChangeArrowheads="1"/>
          </p:cNvSpPr>
          <p:nvPr/>
        </p:nvSpPr>
        <p:spPr bwMode="auto">
          <a:xfrm>
            <a:off x="3009900" y="2392363"/>
            <a:ext cx="1760538" cy="636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1800">
                <a:solidFill>
                  <a:srgbClr val="000000"/>
                </a:solidFill>
                <a:latin typeface="Calibri" panose="020F0502020204030204" pitchFamily="34" charset="0"/>
              </a:rPr>
              <a:t>Wood Products</a:t>
            </a:r>
          </a:p>
        </p:txBody>
      </p:sp>
      <p:grpSp>
        <p:nvGrpSpPr>
          <p:cNvPr id="108554" name="Gruppieren 8">
            <a:extLst>
              <a:ext uri="{FF2B5EF4-FFF2-40B4-BE49-F238E27FC236}">
                <a16:creationId xmlns:a16="http://schemas.microsoft.com/office/drawing/2014/main" id="{5B34FA2A-B918-AE45-8D9D-EE240725066A}"/>
              </a:ext>
            </a:extLst>
          </p:cNvPr>
          <p:cNvGrpSpPr>
            <a:grpSpLocks/>
          </p:cNvGrpSpPr>
          <p:nvPr/>
        </p:nvGrpSpPr>
        <p:grpSpPr bwMode="auto">
          <a:xfrm>
            <a:off x="5113338" y="2665413"/>
            <a:ext cx="3562350" cy="3244850"/>
            <a:chOff x="6223089" y="2561171"/>
            <a:chExt cx="2692993" cy="2528800"/>
          </a:xfrm>
        </p:grpSpPr>
        <p:pic>
          <p:nvPicPr>
            <p:cNvPr id="108579" name="Grafik 4">
              <a:extLst>
                <a:ext uri="{FF2B5EF4-FFF2-40B4-BE49-F238E27FC236}">
                  <a16:creationId xmlns:a16="http://schemas.microsoft.com/office/drawing/2014/main" id="{A14C1B64-9BEF-9A43-8307-6147380A0C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3089" y="2561171"/>
              <a:ext cx="2692993" cy="235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feld 5">
              <a:extLst>
                <a:ext uri="{FF2B5EF4-FFF2-40B4-BE49-F238E27FC236}">
                  <a16:creationId xmlns:a16="http://schemas.microsoft.com/office/drawing/2014/main" id="{104DDF95-FF50-F645-A376-CEEF2771FE43}"/>
                </a:ext>
              </a:extLst>
            </p:cNvPr>
            <p:cNvSpPr txBox="1"/>
            <p:nvPr/>
          </p:nvSpPr>
          <p:spPr>
            <a:xfrm>
              <a:off x="7836005" y="4899445"/>
              <a:ext cx="1080077" cy="190526"/>
            </a:xfrm>
            <a:prstGeom prst="rect">
              <a:avLst/>
            </a:prstGeom>
            <a:noFill/>
          </p:spPr>
          <p:txBody>
            <a:bodyPr rIns="32400">
              <a:spAutoFit/>
            </a:bodyPr>
            <a:lstStyle/>
            <a:p>
              <a:pPr algn="r" defTabSz="822960" eaLnBrk="1" fontAlgn="auto" hangingPunct="1">
                <a:spcBef>
                  <a:spcPts val="0"/>
                </a:spcBef>
                <a:spcAft>
                  <a:spcPts val="0"/>
                </a:spcAft>
                <a:defRPr/>
              </a:pPr>
              <a:r>
                <a:rPr lang="de-DE" sz="990" b="0" dirty="0" err="1">
                  <a:solidFill>
                    <a:prstClr val="black"/>
                  </a:solidFill>
                  <a:latin typeface="Calibri"/>
                  <a:ea typeface="+mn-ea"/>
                  <a:cs typeface="+mn-cs"/>
                </a:rPr>
                <a:t>Photo</a:t>
              </a:r>
              <a:r>
                <a:rPr lang="de-DE" sz="990" b="0" dirty="0">
                  <a:solidFill>
                    <a:prstClr val="black"/>
                  </a:solidFill>
                  <a:latin typeface="Calibri"/>
                  <a:ea typeface="+mn-ea"/>
                  <a:cs typeface="+mn-cs"/>
                </a:rPr>
                <a:t>: Hafner</a:t>
              </a:r>
            </a:p>
          </p:txBody>
        </p:sp>
      </p:grpSp>
      <p:sp>
        <p:nvSpPr>
          <p:cNvPr id="3" name="Rectangle 2">
            <a:extLst>
              <a:ext uri="{FF2B5EF4-FFF2-40B4-BE49-F238E27FC236}">
                <a16:creationId xmlns:a16="http://schemas.microsoft.com/office/drawing/2014/main" id="{0B8203B0-8399-A747-82AA-61AD7E208E89}"/>
              </a:ext>
            </a:extLst>
          </p:cNvPr>
          <p:cNvSpPr/>
          <p:nvPr/>
        </p:nvSpPr>
        <p:spPr>
          <a:xfrm>
            <a:off x="488950" y="2849563"/>
            <a:ext cx="2786063" cy="773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white"/>
              </a:solidFill>
            </a:endParaRPr>
          </a:p>
        </p:txBody>
      </p:sp>
      <p:sp>
        <p:nvSpPr>
          <p:cNvPr id="26" name="Rectangle 25">
            <a:extLst>
              <a:ext uri="{FF2B5EF4-FFF2-40B4-BE49-F238E27FC236}">
                <a16:creationId xmlns:a16="http://schemas.microsoft.com/office/drawing/2014/main" id="{D931222A-A599-8B4F-B125-7A71363A5ADF}"/>
              </a:ext>
            </a:extLst>
          </p:cNvPr>
          <p:cNvSpPr/>
          <p:nvPr/>
        </p:nvSpPr>
        <p:spPr>
          <a:xfrm rot="5400000">
            <a:off x="1740694" y="4201319"/>
            <a:ext cx="2098675" cy="896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white"/>
              </a:solidFill>
            </a:endParaRPr>
          </a:p>
        </p:txBody>
      </p:sp>
      <p:grpSp>
        <p:nvGrpSpPr>
          <p:cNvPr id="4" name="Groupe 3">
            <a:extLst>
              <a:ext uri="{FF2B5EF4-FFF2-40B4-BE49-F238E27FC236}">
                <a16:creationId xmlns:a16="http://schemas.microsoft.com/office/drawing/2014/main" id="{C3D0BC8E-E925-B54B-B05C-AAB8A883A176}"/>
              </a:ext>
            </a:extLst>
          </p:cNvPr>
          <p:cNvGrpSpPr>
            <a:grpSpLocks/>
          </p:cNvGrpSpPr>
          <p:nvPr/>
        </p:nvGrpSpPr>
        <p:grpSpPr bwMode="auto">
          <a:xfrm>
            <a:off x="1423988" y="3235325"/>
            <a:ext cx="1814512" cy="1554163"/>
            <a:chOff x="1898650" y="3170238"/>
            <a:chExt cx="2419350" cy="2073275"/>
          </a:xfrm>
        </p:grpSpPr>
        <p:sp>
          <p:nvSpPr>
            <p:cNvPr id="32" name="Flèche : droite 31">
              <a:extLst>
                <a:ext uri="{FF2B5EF4-FFF2-40B4-BE49-F238E27FC236}">
                  <a16:creationId xmlns:a16="http://schemas.microsoft.com/office/drawing/2014/main" id="{650B5D2A-A2EE-D84D-B97F-5A26FE5A6A73}"/>
                </a:ext>
              </a:extLst>
            </p:cNvPr>
            <p:cNvSpPr/>
            <p:nvPr/>
          </p:nvSpPr>
          <p:spPr>
            <a:xfrm>
              <a:off x="3191933" y="4349824"/>
              <a:ext cx="1022351" cy="190597"/>
            </a:xfrm>
            <a:prstGeom prst="right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sp>
          <p:nvSpPr>
            <p:cNvPr id="34" name="Flèche : droite 33">
              <a:extLst>
                <a:ext uri="{FF2B5EF4-FFF2-40B4-BE49-F238E27FC236}">
                  <a16:creationId xmlns:a16="http://schemas.microsoft.com/office/drawing/2014/main" id="{04134CAB-00AF-D04C-9C16-AE9BED04D98F}"/>
                </a:ext>
              </a:extLst>
            </p:cNvPr>
            <p:cNvSpPr/>
            <p:nvPr/>
          </p:nvSpPr>
          <p:spPr>
            <a:xfrm>
              <a:off x="3244850" y="5150332"/>
              <a:ext cx="1024467" cy="93181"/>
            </a:xfrm>
            <a:prstGeom prst="right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sp>
          <p:nvSpPr>
            <p:cNvPr id="12" name="Flèche : virage 11">
              <a:extLst>
                <a:ext uri="{FF2B5EF4-FFF2-40B4-BE49-F238E27FC236}">
                  <a16:creationId xmlns:a16="http://schemas.microsoft.com/office/drawing/2014/main" id="{E95B1C2C-8435-5843-A431-D8FDE5F5A287}"/>
                </a:ext>
              </a:extLst>
            </p:cNvPr>
            <p:cNvSpPr/>
            <p:nvPr/>
          </p:nvSpPr>
          <p:spPr>
            <a:xfrm>
              <a:off x="1898650" y="3170238"/>
              <a:ext cx="2419350" cy="849217"/>
            </a:xfrm>
            <a:prstGeom prst="bent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black"/>
                </a:solidFill>
              </a:endParaRPr>
            </a:p>
          </p:txBody>
        </p:sp>
      </p:grpSp>
      <p:sp>
        <p:nvSpPr>
          <p:cNvPr id="108558" name="Textfeld 25">
            <a:extLst>
              <a:ext uri="{FF2B5EF4-FFF2-40B4-BE49-F238E27FC236}">
                <a16:creationId xmlns:a16="http://schemas.microsoft.com/office/drawing/2014/main" id="{E12A908C-2777-7C40-9CFA-D31F389DD3B6}"/>
              </a:ext>
            </a:extLst>
          </p:cNvPr>
          <p:cNvSpPr txBox="1">
            <a:spLocks noChangeArrowheads="1"/>
          </p:cNvSpPr>
          <p:nvPr/>
        </p:nvSpPr>
        <p:spPr bwMode="auto">
          <a:xfrm>
            <a:off x="363538" y="2413000"/>
            <a:ext cx="1758950" cy="636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1800">
                <a:solidFill>
                  <a:srgbClr val="000000"/>
                </a:solidFill>
                <a:latin typeface="Calibri" panose="020F0502020204030204" pitchFamily="34" charset="0"/>
              </a:rPr>
              <a:t>The forest</a:t>
            </a:r>
          </a:p>
        </p:txBody>
      </p:sp>
      <p:sp>
        <p:nvSpPr>
          <p:cNvPr id="36" name="Titel 1">
            <a:extLst>
              <a:ext uri="{FF2B5EF4-FFF2-40B4-BE49-F238E27FC236}">
                <a16:creationId xmlns:a16="http://schemas.microsoft.com/office/drawing/2014/main" id="{5E21B015-44DD-FD47-82E6-FDBDD587954A}"/>
              </a:ext>
            </a:extLst>
          </p:cNvPr>
          <p:cNvSpPr txBox="1">
            <a:spLocks/>
          </p:cNvSpPr>
          <p:nvPr/>
        </p:nvSpPr>
        <p:spPr bwMode="auto">
          <a:xfrm>
            <a:off x="0" y="1384300"/>
            <a:ext cx="9144000" cy="1052513"/>
          </a:xfrm>
          <a:prstGeom prst="rect">
            <a:avLst/>
          </a:prstGeom>
          <a:solidFill>
            <a:schemeClr val="bg1">
              <a:lumMod val="75000"/>
              <a:alpha val="96000"/>
            </a:schemeClr>
          </a:solidFill>
          <a:ln w="28575">
            <a:solidFill>
              <a:schemeClr val="tx1"/>
            </a:solidFill>
          </a:ln>
        </p:spPr>
        <p:txBody>
          <a:bodyPr lIns="82296" tIns="41148" rIns="82296" bIns="41148" anchor="ctr">
            <a:spAutoFit/>
          </a:bodyPr>
          <a:lstStyle>
            <a:lvl1pPr algn="ctr" defTabSz="846625" rtl="0" eaLnBrk="1" latinLnBrk="0" hangingPunct="1">
              <a:spcBef>
                <a:spcPct val="0"/>
              </a:spcBef>
              <a:buNone/>
              <a:defRPr sz="4074" kern="1200">
                <a:solidFill>
                  <a:schemeClr val="tx1"/>
                </a:solidFill>
                <a:latin typeface="+mj-lt"/>
                <a:ea typeface="+mj-ea"/>
                <a:cs typeface="+mj-cs"/>
              </a:defRPr>
            </a:lvl1pPr>
          </a:lstStyle>
          <a:p>
            <a:pPr defTabSz="761963" fontAlgn="auto">
              <a:spcAft>
                <a:spcPts val="0"/>
              </a:spcAft>
              <a:defRPr/>
            </a:pPr>
            <a:r>
              <a:rPr lang="fr-CA" sz="2100" dirty="0">
                <a:solidFill>
                  <a:prstClr val="black"/>
                </a:solidFill>
                <a:latin typeface="Arial" panose="020B0604020202020204" pitchFamily="34" charset="0"/>
                <a:cs typeface="Arial" panose="020B0604020202020204" pitchFamily="34" charset="0"/>
              </a:rPr>
              <a:t>In the future, the </a:t>
            </a:r>
            <a:r>
              <a:rPr lang="fr-CA" sz="2100" dirty="0" err="1">
                <a:solidFill>
                  <a:prstClr val="black"/>
                </a:solidFill>
                <a:latin typeface="Arial" panose="020B0604020202020204" pitchFamily="34" charset="0"/>
                <a:cs typeface="Arial" panose="020B0604020202020204" pitchFamily="34" charset="0"/>
              </a:rPr>
              <a:t>need</a:t>
            </a:r>
            <a:r>
              <a:rPr lang="fr-CA" sz="2100" dirty="0">
                <a:solidFill>
                  <a:prstClr val="black"/>
                </a:solidFill>
                <a:latin typeface="Arial" panose="020B0604020202020204" pitchFamily="34" charset="0"/>
                <a:cs typeface="Arial" panose="020B0604020202020204" pitchFamily="34" charset="0"/>
              </a:rPr>
              <a:t> a MORE DIVERSIFIED RESILIENT </a:t>
            </a:r>
            <a:r>
              <a:rPr lang="fr-CA" sz="2100" dirty="0" err="1">
                <a:solidFill>
                  <a:prstClr val="black"/>
                </a:solidFill>
                <a:latin typeface="Arial" panose="020B0604020202020204" pitchFamily="34" charset="0"/>
                <a:cs typeface="Arial" panose="020B0604020202020204" pitchFamily="34" charset="0"/>
              </a:rPr>
              <a:t>forest</a:t>
            </a:r>
            <a:r>
              <a:rPr lang="fr-CA" sz="2100" dirty="0">
                <a:solidFill>
                  <a:prstClr val="black"/>
                </a:solidFill>
                <a:latin typeface="Arial" panose="020B0604020202020204" pitchFamily="34" charset="0"/>
                <a:cs typeface="Arial" panose="020B0604020202020204" pitchFamily="34" charset="0"/>
              </a:rPr>
              <a:t> </a:t>
            </a:r>
            <a:r>
              <a:rPr lang="fr-CA" sz="2100" dirty="0" err="1">
                <a:solidFill>
                  <a:prstClr val="black"/>
                </a:solidFill>
                <a:latin typeface="Arial" panose="020B0604020202020204" pitchFamily="34" charset="0"/>
                <a:cs typeface="Arial" panose="020B0604020202020204" pitchFamily="34" charset="0"/>
              </a:rPr>
              <a:t>that</a:t>
            </a:r>
            <a:r>
              <a:rPr lang="fr-CA" sz="2100" dirty="0">
                <a:solidFill>
                  <a:prstClr val="black"/>
                </a:solidFill>
                <a:latin typeface="Arial" panose="020B0604020202020204" pitchFamily="34" charset="0"/>
                <a:cs typeface="Arial" panose="020B0604020202020204" pitchFamily="34" charset="0"/>
              </a:rPr>
              <a:t> </a:t>
            </a:r>
            <a:r>
              <a:rPr lang="fr-CA" sz="2100" dirty="0" err="1">
                <a:solidFill>
                  <a:prstClr val="black"/>
                </a:solidFill>
                <a:latin typeface="Arial" panose="020B0604020202020204" pitchFamily="34" charset="0"/>
                <a:cs typeface="Arial" panose="020B0604020202020204" pitchFamily="34" charset="0"/>
              </a:rPr>
              <a:t>will</a:t>
            </a:r>
            <a:r>
              <a:rPr lang="fr-CA" sz="2100" dirty="0">
                <a:solidFill>
                  <a:prstClr val="black"/>
                </a:solidFill>
                <a:latin typeface="Arial" panose="020B0604020202020204" pitchFamily="34" charset="0"/>
                <a:cs typeface="Arial" panose="020B0604020202020204" pitchFamily="34" charset="0"/>
              </a:rPr>
              <a:t> condition the "</a:t>
            </a:r>
            <a:r>
              <a:rPr lang="fr-CA" sz="2100" dirty="0" err="1">
                <a:solidFill>
                  <a:prstClr val="black"/>
                </a:solidFill>
                <a:latin typeface="Arial" panose="020B0604020202020204" pitchFamily="34" charset="0"/>
                <a:cs typeface="Arial" panose="020B0604020202020204" pitchFamily="34" charset="0"/>
              </a:rPr>
              <a:t>wood</a:t>
            </a:r>
            <a:r>
              <a:rPr lang="fr-CA" sz="2100" dirty="0">
                <a:solidFill>
                  <a:prstClr val="black"/>
                </a:solidFill>
                <a:latin typeface="Arial" panose="020B0604020202020204" pitchFamily="34" charset="0"/>
                <a:cs typeface="Arial" panose="020B0604020202020204" pitchFamily="34" charset="0"/>
              </a:rPr>
              <a:t>" </a:t>
            </a:r>
            <a:r>
              <a:rPr lang="fr-CA" sz="2100" dirty="0" err="1">
                <a:solidFill>
                  <a:prstClr val="black"/>
                </a:solidFill>
                <a:latin typeface="Arial" panose="020B0604020202020204" pitchFamily="34" charset="0"/>
                <a:cs typeface="Arial" panose="020B0604020202020204" pitchFamily="34" charset="0"/>
              </a:rPr>
              <a:t>industry</a:t>
            </a:r>
            <a:r>
              <a:rPr lang="fr-CA" sz="2100" dirty="0">
                <a:solidFill>
                  <a:prstClr val="black"/>
                </a:solidFill>
                <a:latin typeface="Arial" panose="020B0604020202020204" pitchFamily="34" charset="0"/>
                <a:cs typeface="Arial" panose="020B0604020202020204" pitchFamily="34" charset="0"/>
              </a:rPr>
              <a:t>: a </a:t>
            </a:r>
            <a:r>
              <a:rPr lang="fr-CA" sz="2100" dirty="0" err="1">
                <a:solidFill>
                  <a:prstClr val="black"/>
                </a:solidFill>
                <a:latin typeface="Arial" panose="020B0604020202020204" pitchFamily="34" charset="0"/>
                <a:cs typeface="Arial" panose="020B0604020202020204" pitchFamily="34" charset="0"/>
              </a:rPr>
              <a:t>typical</a:t>
            </a:r>
            <a:r>
              <a:rPr lang="fr-CA" sz="2100" dirty="0">
                <a:solidFill>
                  <a:prstClr val="black"/>
                </a:solidFill>
                <a:latin typeface="Arial" panose="020B0604020202020204" pitchFamily="34" charset="0"/>
                <a:cs typeface="Arial" panose="020B0604020202020204" pitchFamily="34" charset="0"/>
              </a:rPr>
              <a:t> BOTTOM-UP </a:t>
            </a:r>
            <a:r>
              <a:rPr lang="fr-CA" sz="2100" dirty="0" err="1">
                <a:solidFill>
                  <a:prstClr val="black"/>
                </a:solidFill>
                <a:latin typeface="Arial" panose="020B0604020202020204" pitchFamily="34" charset="0"/>
                <a:cs typeface="Arial" panose="020B0604020202020204" pitchFamily="34" charset="0"/>
              </a:rPr>
              <a:t>approach</a:t>
            </a:r>
            <a:r>
              <a:rPr lang="fr-CA" sz="2100" dirty="0">
                <a:solidFill>
                  <a:prstClr val="black"/>
                </a:solidFill>
                <a:latin typeface="Arial" panose="020B0604020202020204" pitchFamily="34" charset="0"/>
                <a:cs typeface="Arial" panose="020B0604020202020204" pitchFamily="34" charset="0"/>
              </a:rPr>
              <a:t> of an Adaptive </a:t>
            </a:r>
            <a:r>
              <a:rPr lang="fr-CA" sz="2100" dirty="0" err="1">
                <a:solidFill>
                  <a:prstClr val="black"/>
                </a:solidFill>
                <a:latin typeface="Arial" panose="020B0604020202020204" pitchFamily="34" charset="0"/>
                <a:cs typeface="Arial" panose="020B0604020202020204" pitchFamily="34" charset="0"/>
              </a:rPr>
              <a:t>Complex</a:t>
            </a:r>
            <a:r>
              <a:rPr lang="fr-CA" sz="2100" dirty="0">
                <a:solidFill>
                  <a:prstClr val="black"/>
                </a:solidFill>
                <a:latin typeface="Arial" panose="020B0604020202020204" pitchFamily="34" charset="0"/>
                <a:cs typeface="Arial" panose="020B0604020202020204" pitchFamily="34" charset="0"/>
              </a:rPr>
              <a:t> System</a:t>
            </a:r>
            <a:endParaRPr lang="de-DE" sz="2100" u="sng" dirty="0">
              <a:solidFill>
                <a:prstClr val="black"/>
              </a:solidFill>
              <a:latin typeface="Arial" panose="020B0604020202020204" pitchFamily="34" charset="0"/>
              <a:cs typeface="Arial" panose="020B0604020202020204" pitchFamily="34" charset="0"/>
            </a:endParaRPr>
          </a:p>
        </p:txBody>
      </p:sp>
      <p:grpSp>
        <p:nvGrpSpPr>
          <p:cNvPr id="28" name="Groupe 27">
            <a:extLst>
              <a:ext uri="{FF2B5EF4-FFF2-40B4-BE49-F238E27FC236}">
                <a16:creationId xmlns:a16="http://schemas.microsoft.com/office/drawing/2014/main" id="{22FEB511-FF3C-7147-ABBA-4B51EEF07479}"/>
              </a:ext>
            </a:extLst>
          </p:cNvPr>
          <p:cNvGrpSpPr>
            <a:grpSpLocks/>
          </p:cNvGrpSpPr>
          <p:nvPr/>
        </p:nvGrpSpPr>
        <p:grpSpPr bwMode="auto">
          <a:xfrm>
            <a:off x="1355725" y="3286125"/>
            <a:ext cx="1846263" cy="1503363"/>
            <a:chOff x="1808163" y="3238500"/>
            <a:chExt cx="2460625" cy="2005013"/>
          </a:xfrm>
        </p:grpSpPr>
        <p:sp>
          <p:nvSpPr>
            <p:cNvPr id="30" name="Flèche : droite 29">
              <a:extLst>
                <a:ext uri="{FF2B5EF4-FFF2-40B4-BE49-F238E27FC236}">
                  <a16:creationId xmlns:a16="http://schemas.microsoft.com/office/drawing/2014/main" id="{528A67E1-3C55-1845-9ED1-253679064D19}"/>
                </a:ext>
              </a:extLst>
            </p:cNvPr>
            <p:cNvSpPr/>
            <p:nvPr/>
          </p:nvSpPr>
          <p:spPr>
            <a:xfrm rot="10800000">
              <a:off x="3191867" y="4350044"/>
              <a:ext cx="1021911" cy="190550"/>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sp>
          <p:nvSpPr>
            <p:cNvPr id="33" name="Flèche : virage 32">
              <a:extLst>
                <a:ext uri="{FF2B5EF4-FFF2-40B4-BE49-F238E27FC236}">
                  <a16:creationId xmlns:a16="http://schemas.microsoft.com/office/drawing/2014/main" id="{7CDADDCC-22FD-E34F-B764-D8866F2EBBB5}"/>
                </a:ext>
              </a:extLst>
            </p:cNvPr>
            <p:cNvSpPr/>
            <p:nvPr/>
          </p:nvSpPr>
          <p:spPr>
            <a:xfrm rot="16200000" flipH="1">
              <a:off x="2575878" y="2470785"/>
              <a:ext cx="880766" cy="2416193"/>
            </a:xfrm>
            <a:prstGeom prst="ben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a:solidFill>
                  <a:prstClr val="black"/>
                </a:solidFill>
              </a:endParaRPr>
            </a:p>
          </p:txBody>
        </p:sp>
        <p:sp>
          <p:nvSpPr>
            <p:cNvPr id="35" name="Flèche : droite 34">
              <a:extLst>
                <a:ext uri="{FF2B5EF4-FFF2-40B4-BE49-F238E27FC236}">
                  <a16:creationId xmlns:a16="http://schemas.microsoft.com/office/drawing/2014/main" id="{2F47FA86-276B-BF48-B3B2-C630B81B8488}"/>
                </a:ext>
              </a:extLst>
            </p:cNvPr>
            <p:cNvSpPr/>
            <p:nvPr/>
          </p:nvSpPr>
          <p:spPr>
            <a:xfrm rot="10800000">
              <a:off x="3244762" y="5150355"/>
              <a:ext cx="1024026" cy="9315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eaLnBrk="1" fontAlgn="auto" hangingPunct="1">
                <a:spcBef>
                  <a:spcPts val="0"/>
                </a:spcBef>
                <a:spcAft>
                  <a:spcPts val="0"/>
                </a:spcAft>
                <a:defRPr/>
              </a:pPr>
              <a:endParaRPr lang="fr-CA" sz="1620" b="0" dirty="0">
                <a:solidFill>
                  <a:srgbClr val="FF0000"/>
                </a:solidFill>
              </a:endParaRPr>
            </a:p>
          </p:txBody>
        </p:sp>
      </p:grpSp>
      <p:sp>
        <p:nvSpPr>
          <p:cNvPr id="108561" name="Titre 1">
            <a:extLst>
              <a:ext uri="{FF2B5EF4-FFF2-40B4-BE49-F238E27FC236}">
                <a16:creationId xmlns:a16="http://schemas.microsoft.com/office/drawing/2014/main" id="{10CAFA1F-7830-A740-9C4F-1BCD090BFB11}"/>
              </a:ext>
            </a:extLst>
          </p:cNvPr>
          <p:cNvSpPr>
            <a:spLocks noGrp="1" noChangeArrowheads="1"/>
          </p:cNvSpPr>
          <p:nvPr>
            <p:ph type="title"/>
          </p:nvPr>
        </p:nvSpPr>
        <p:spPr/>
        <p:txBody>
          <a:bodyPr/>
          <a:lstStyle/>
          <a:p>
            <a:endParaRPr lang="fr-CA" altLang="fr-FR"/>
          </a:p>
        </p:txBody>
      </p:sp>
      <p:sp>
        <p:nvSpPr>
          <p:cNvPr id="31" name="Titel 1">
            <a:extLst>
              <a:ext uri="{FF2B5EF4-FFF2-40B4-BE49-F238E27FC236}">
                <a16:creationId xmlns:a16="http://schemas.microsoft.com/office/drawing/2014/main" id="{80A5221A-BEB9-2043-BB82-5BCB86CAA908}"/>
              </a:ext>
            </a:extLst>
          </p:cNvPr>
          <p:cNvSpPr txBox="1">
            <a:spLocks/>
          </p:cNvSpPr>
          <p:nvPr/>
        </p:nvSpPr>
        <p:spPr bwMode="auto">
          <a:xfrm>
            <a:off x="0" y="123825"/>
            <a:ext cx="9144000" cy="1068388"/>
          </a:xfrm>
          <a:prstGeom prst="rect">
            <a:avLst/>
          </a:prstGeom>
          <a:solidFill>
            <a:schemeClr val="tx1">
              <a:lumMod val="75000"/>
              <a:lumOff val="25000"/>
            </a:schemeClr>
          </a:solidFill>
          <a:ln>
            <a:noFill/>
          </a:ln>
        </p:spPr>
        <p:txBody>
          <a:bodyPr lIns="82296" tIns="41148" rIns="82296" bIns="41148" anchor="ctr">
            <a:spAutoFit/>
          </a:bodyPr>
          <a:lstStyle>
            <a:lvl1pPr algn="ctr" defTabSz="760810" rtl="0" eaLnBrk="0" fontAlgn="base" hangingPunct="0">
              <a:spcBef>
                <a:spcPct val="0"/>
              </a:spcBef>
              <a:spcAft>
                <a:spcPct val="0"/>
              </a:spcAft>
              <a:defRPr sz="3600" kern="1200">
                <a:solidFill>
                  <a:schemeClr val="tx1"/>
                </a:solidFill>
                <a:latin typeface="+mj-lt"/>
                <a:ea typeface="+mj-ea"/>
                <a:cs typeface="+mj-cs"/>
              </a:defRPr>
            </a:lvl1pPr>
            <a:lvl2pPr algn="ctr" defTabSz="760810" rtl="0" eaLnBrk="0" fontAlgn="base" hangingPunct="0">
              <a:spcBef>
                <a:spcPct val="0"/>
              </a:spcBef>
              <a:spcAft>
                <a:spcPct val="0"/>
              </a:spcAft>
              <a:defRPr sz="3600">
                <a:solidFill>
                  <a:schemeClr val="tx1"/>
                </a:solidFill>
                <a:latin typeface="Calibri" panose="020F0502020204030204" pitchFamily="34" charset="0"/>
              </a:defRPr>
            </a:lvl2pPr>
            <a:lvl3pPr algn="ctr" defTabSz="760810" rtl="0" eaLnBrk="0" fontAlgn="base" hangingPunct="0">
              <a:spcBef>
                <a:spcPct val="0"/>
              </a:spcBef>
              <a:spcAft>
                <a:spcPct val="0"/>
              </a:spcAft>
              <a:defRPr sz="3600">
                <a:solidFill>
                  <a:schemeClr val="tx1"/>
                </a:solidFill>
                <a:latin typeface="Calibri" panose="020F0502020204030204" pitchFamily="34" charset="0"/>
              </a:defRPr>
            </a:lvl3pPr>
            <a:lvl4pPr algn="ctr" defTabSz="760810" rtl="0" eaLnBrk="0" fontAlgn="base" hangingPunct="0">
              <a:spcBef>
                <a:spcPct val="0"/>
              </a:spcBef>
              <a:spcAft>
                <a:spcPct val="0"/>
              </a:spcAft>
              <a:defRPr sz="3600">
                <a:solidFill>
                  <a:schemeClr val="tx1"/>
                </a:solidFill>
                <a:latin typeface="Calibri" panose="020F0502020204030204" pitchFamily="34" charset="0"/>
              </a:defRPr>
            </a:lvl4pPr>
            <a:lvl5pPr algn="ctr" defTabSz="760810" rtl="0" eaLnBrk="0" fontAlgn="base" hangingPunct="0">
              <a:spcBef>
                <a:spcPct val="0"/>
              </a:spcBef>
              <a:spcAft>
                <a:spcPct val="0"/>
              </a:spcAft>
              <a:defRPr sz="3600">
                <a:solidFill>
                  <a:schemeClr val="tx1"/>
                </a:solidFill>
                <a:latin typeface="Calibri" panose="020F0502020204030204" pitchFamily="34" charset="0"/>
              </a:defRPr>
            </a:lvl5pPr>
            <a:lvl6pPr marL="342900" algn="ctr" defTabSz="760810" rtl="0" fontAlgn="base">
              <a:spcBef>
                <a:spcPct val="0"/>
              </a:spcBef>
              <a:spcAft>
                <a:spcPct val="0"/>
              </a:spcAft>
              <a:defRPr sz="3600">
                <a:solidFill>
                  <a:schemeClr val="tx1"/>
                </a:solidFill>
                <a:latin typeface="Calibri" panose="020F0502020204030204" pitchFamily="34" charset="0"/>
              </a:defRPr>
            </a:lvl6pPr>
            <a:lvl7pPr marL="685800" algn="ctr" defTabSz="760810" rtl="0" fontAlgn="base">
              <a:spcBef>
                <a:spcPct val="0"/>
              </a:spcBef>
              <a:spcAft>
                <a:spcPct val="0"/>
              </a:spcAft>
              <a:defRPr sz="3600">
                <a:solidFill>
                  <a:schemeClr val="tx1"/>
                </a:solidFill>
                <a:latin typeface="Calibri" panose="020F0502020204030204" pitchFamily="34" charset="0"/>
              </a:defRPr>
            </a:lvl7pPr>
            <a:lvl8pPr marL="1028700" algn="ctr" defTabSz="760810" rtl="0" fontAlgn="base">
              <a:spcBef>
                <a:spcPct val="0"/>
              </a:spcBef>
              <a:spcAft>
                <a:spcPct val="0"/>
              </a:spcAft>
              <a:defRPr sz="3600">
                <a:solidFill>
                  <a:schemeClr val="tx1"/>
                </a:solidFill>
                <a:latin typeface="Calibri" panose="020F0502020204030204" pitchFamily="34" charset="0"/>
              </a:defRPr>
            </a:lvl8pPr>
            <a:lvl9pPr marL="1371600" algn="ctr" defTabSz="760810" rtl="0" fontAlgn="base">
              <a:spcBef>
                <a:spcPct val="0"/>
              </a:spcBef>
              <a:spcAft>
                <a:spcPct val="0"/>
              </a:spcAft>
              <a:defRPr sz="3600">
                <a:solidFill>
                  <a:schemeClr val="tx1"/>
                </a:solidFill>
                <a:latin typeface="Calibri" panose="020F0502020204030204" pitchFamily="34" charset="0"/>
              </a:defRPr>
            </a:lvl9pPr>
          </a:lstStyle>
          <a:p>
            <a:pPr defTabSz="761963" eaLnBrk="1" fontAlgn="auto" hangingPunct="1">
              <a:spcAft>
                <a:spcPts val="0"/>
              </a:spcAft>
              <a:defRPr/>
            </a:pPr>
            <a:r>
              <a:rPr lang="de-DE" sz="3200" dirty="0" err="1">
                <a:solidFill>
                  <a:prstClr val="white"/>
                </a:solidFill>
                <a:latin typeface="Arial" panose="020B0604020202020204" pitchFamily="34" charset="0"/>
                <a:cs typeface="Arial" panose="020B0604020202020204" pitchFamily="34" charset="0"/>
              </a:rPr>
              <a:t>Reversing</a:t>
            </a:r>
            <a:r>
              <a:rPr lang="de-DE" sz="3200" dirty="0">
                <a:solidFill>
                  <a:prstClr val="white"/>
                </a:solidFill>
                <a:latin typeface="Arial" panose="020B0604020202020204" pitchFamily="34" charset="0"/>
                <a:cs typeface="Arial" panose="020B0604020202020204" pitchFamily="34" charset="0"/>
              </a:rPr>
              <a:t> </a:t>
            </a:r>
            <a:r>
              <a:rPr lang="de-DE" sz="3200" dirty="0" err="1">
                <a:solidFill>
                  <a:prstClr val="white"/>
                </a:solidFill>
                <a:latin typeface="Arial" panose="020B0604020202020204" pitchFamily="34" charset="0"/>
                <a:cs typeface="Arial" panose="020B0604020202020204" pitchFamily="34" charset="0"/>
              </a:rPr>
              <a:t>the</a:t>
            </a:r>
            <a:r>
              <a:rPr lang="de-DE" sz="3200" dirty="0">
                <a:solidFill>
                  <a:prstClr val="white"/>
                </a:solidFill>
                <a:latin typeface="Arial" panose="020B0604020202020204" pitchFamily="34" charset="0"/>
                <a:cs typeface="Arial" panose="020B0604020202020204" pitchFamily="34" charset="0"/>
              </a:rPr>
              <a:t> </a:t>
            </a:r>
            <a:r>
              <a:rPr lang="de-DE" sz="3200" dirty="0" err="1">
                <a:solidFill>
                  <a:prstClr val="white"/>
                </a:solidFill>
                <a:latin typeface="Arial" panose="020B0604020202020204" pitchFamily="34" charset="0"/>
                <a:cs typeface="Arial" panose="020B0604020202020204" pitchFamily="34" charset="0"/>
              </a:rPr>
              <a:t>relationship</a:t>
            </a:r>
            <a:r>
              <a:rPr lang="de-DE" sz="3200" dirty="0">
                <a:solidFill>
                  <a:prstClr val="white"/>
                </a:solidFill>
                <a:latin typeface="Arial" panose="020B0604020202020204" pitchFamily="34" charset="0"/>
                <a:cs typeface="Arial" panose="020B0604020202020204" pitchFamily="34" charset="0"/>
              </a:rPr>
              <a:t> </a:t>
            </a:r>
          </a:p>
          <a:p>
            <a:pPr defTabSz="761963" eaLnBrk="1" fontAlgn="auto" hangingPunct="1">
              <a:spcAft>
                <a:spcPts val="0"/>
              </a:spcAft>
              <a:defRPr/>
            </a:pPr>
            <a:r>
              <a:rPr lang="de-DE" sz="3200" dirty="0">
                <a:solidFill>
                  <a:prstClr val="white"/>
                </a:solidFill>
                <a:latin typeface="Arial" panose="020B0604020202020204" pitchFamily="34" charset="0"/>
                <a:cs typeface="Arial" panose="020B0604020202020204" pitchFamily="34" charset="0"/>
              </a:rPr>
              <a:t>WOOD INDUSTRY            </a:t>
            </a:r>
            <a:r>
              <a:rPr lang="de-DE" sz="3200" dirty="0">
                <a:solidFill>
                  <a:srgbClr val="FFFF00"/>
                </a:solidFill>
                <a:latin typeface="Arial" panose="020B0604020202020204" pitchFamily="34" charset="0"/>
                <a:cs typeface="Arial" panose="020B0604020202020204" pitchFamily="34" charset="0"/>
              </a:rPr>
              <a:t>FOREST</a:t>
            </a:r>
          </a:p>
        </p:txBody>
      </p:sp>
      <p:sp>
        <p:nvSpPr>
          <p:cNvPr id="108563" name="Textfeld 25">
            <a:extLst>
              <a:ext uri="{FF2B5EF4-FFF2-40B4-BE49-F238E27FC236}">
                <a16:creationId xmlns:a16="http://schemas.microsoft.com/office/drawing/2014/main" id="{91BEA0B1-B0A2-E44F-B97B-15DE1BB73EF5}"/>
              </a:ext>
            </a:extLst>
          </p:cNvPr>
          <p:cNvSpPr txBox="1">
            <a:spLocks noChangeArrowheads="1"/>
          </p:cNvSpPr>
          <p:nvPr/>
        </p:nvSpPr>
        <p:spPr bwMode="auto">
          <a:xfrm>
            <a:off x="465138" y="2482850"/>
            <a:ext cx="1758950" cy="636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2400" dirty="0" err="1">
                <a:solidFill>
                  <a:srgbClr val="000000"/>
                </a:solidFill>
                <a:latin typeface="Arial" panose="020B0604020202020204" pitchFamily="34" charset="0"/>
                <a:cs typeface="Arial" panose="020B0604020202020204" pitchFamily="34" charset="0"/>
              </a:rPr>
              <a:t>Forest</a:t>
            </a:r>
            <a:endParaRPr lang="de-DE" altLang="fr-FR" sz="2400" dirty="0">
              <a:solidFill>
                <a:srgbClr val="000000"/>
              </a:solidFill>
              <a:latin typeface="Arial" panose="020B0604020202020204" pitchFamily="34" charset="0"/>
              <a:cs typeface="Arial" panose="020B0604020202020204" pitchFamily="34" charset="0"/>
            </a:endParaRPr>
          </a:p>
        </p:txBody>
      </p:sp>
      <p:sp>
        <p:nvSpPr>
          <p:cNvPr id="108564" name="Textfeld 25">
            <a:extLst>
              <a:ext uri="{FF2B5EF4-FFF2-40B4-BE49-F238E27FC236}">
                <a16:creationId xmlns:a16="http://schemas.microsoft.com/office/drawing/2014/main" id="{6F15F273-138D-454B-B370-26662C5BF03D}"/>
              </a:ext>
            </a:extLst>
          </p:cNvPr>
          <p:cNvSpPr txBox="1">
            <a:spLocks noChangeArrowheads="1"/>
          </p:cNvSpPr>
          <p:nvPr/>
        </p:nvSpPr>
        <p:spPr bwMode="auto">
          <a:xfrm>
            <a:off x="2373313" y="2478088"/>
            <a:ext cx="3198812" cy="636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96963">
              <a:defRPr sz="2800" b="1">
                <a:solidFill>
                  <a:schemeClr val="bg1"/>
                </a:solidFill>
                <a:latin typeface="Comic Sans MS" panose="030F0902030302020204" pitchFamily="66" charset="0"/>
                <a:ea typeface="Noto Sans CJK SC Regular"/>
                <a:cs typeface="Noto Sans CJK SC Regular"/>
              </a:defRPr>
            </a:lvl1pPr>
            <a:lvl2pPr marL="742950" indent="-285750" defTabSz="1096963">
              <a:defRPr sz="2800" b="1">
                <a:solidFill>
                  <a:schemeClr val="bg1"/>
                </a:solidFill>
                <a:latin typeface="Comic Sans MS" panose="030F0902030302020204" pitchFamily="66" charset="0"/>
                <a:ea typeface="Noto Sans CJK SC Regular"/>
                <a:cs typeface="Noto Sans CJK SC Regular"/>
              </a:defRPr>
            </a:lvl2pPr>
            <a:lvl3pPr marL="1143000" indent="-228600" defTabSz="1096963">
              <a:defRPr sz="2800" b="1">
                <a:solidFill>
                  <a:schemeClr val="bg1"/>
                </a:solidFill>
                <a:latin typeface="Comic Sans MS" panose="030F0902030302020204" pitchFamily="66" charset="0"/>
                <a:ea typeface="Noto Sans CJK SC Regular"/>
                <a:cs typeface="Noto Sans CJK SC Regular"/>
              </a:defRPr>
            </a:lvl3pPr>
            <a:lvl4pPr marL="1600200" indent="-228600" defTabSz="1096963">
              <a:defRPr sz="2800" b="1">
                <a:solidFill>
                  <a:schemeClr val="bg1"/>
                </a:solidFill>
                <a:latin typeface="Comic Sans MS" panose="030F0902030302020204" pitchFamily="66" charset="0"/>
                <a:ea typeface="Noto Sans CJK SC Regular"/>
                <a:cs typeface="Noto Sans CJK SC Regular"/>
              </a:defRPr>
            </a:lvl4pPr>
            <a:lvl5pPr marL="2057400" indent="-228600" defTabSz="1096963">
              <a:defRPr sz="2800" b="1">
                <a:solidFill>
                  <a:schemeClr val="bg1"/>
                </a:solidFill>
                <a:latin typeface="Comic Sans MS" panose="030F0902030302020204" pitchFamily="66" charset="0"/>
                <a:ea typeface="Noto Sans CJK SC Regular"/>
                <a:cs typeface="Noto Sans CJK SC Regular"/>
              </a:defRPr>
            </a:lvl5pPr>
            <a:lvl6pPr marL="25146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defTabSz="1096963"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lgn="ctr" eaLnBrk="1" hangingPunct="1"/>
            <a:r>
              <a:rPr lang="de-DE" altLang="fr-FR" sz="2400" dirty="0">
                <a:solidFill>
                  <a:srgbClr val="000000"/>
                </a:solidFill>
                <a:latin typeface="Arial" panose="020B0604020202020204" pitchFamily="34" charset="0"/>
                <a:cs typeface="Arial" panose="020B0604020202020204" pitchFamily="34" charset="0"/>
              </a:rPr>
              <a:t>Wood </a:t>
            </a:r>
            <a:r>
              <a:rPr lang="de-DE" altLang="fr-FR" sz="2400" dirty="0" err="1">
                <a:solidFill>
                  <a:srgbClr val="000000"/>
                </a:solidFill>
                <a:latin typeface="Arial" panose="020B0604020202020204" pitchFamily="34" charset="0"/>
                <a:cs typeface="Arial" panose="020B0604020202020204" pitchFamily="34" charset="0"/>
              </a:rPr>
              <a:t>industry</a:t>
            </a:r>
            <a:endParaRPr lang="de-DE" altLang="fr-FR" sz="2400" dirty="0">
              <a:solidFill>
                <a:srgbClr val="000000"/>
              </a:solidFill>
              <a:latin typeface="Arial" panose="020B0604020202020204" pitchFamily="34" charset="0"/>
              <a:cs typeface="Arial" panose="020B0604020202020204" pitchFamily="34" charset="0"/>
            </a:endParaRPr>
          </a:p>
        </p:txBody>
      </p:sp>
      <p:sp>
        <p:nvSpPr>
          <p:cNvPr id="46" name="Textfeld 24">
            <a:extLst>
              <a:ext uri="{FF2B5EF4-FFF2-40B4-BE49-F238E27FC236}">
                <a16:creationId xmlns:a16="http://schemas.microsoft.com/office/drawing/2014/main" id="{3004362F-A96C-B444-A6B3-24418AF7D9C3}"/>
              </a:ext>
            </a:extLst>
          </p:cNvPr>
          <p:cNvSpPr txBox="1"/>
          <p:nvPr/>
        </p:nvSpPr>
        <p:spPr bwMode="auto">
          <a:xfrm>
            <a:off x="4203700" y="3087688"/>
            <a:ext cx="719138" cy="314325"/>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dirty="0">
                <a:solidFill>
                  <a:prstClr val="black"/>
                </a:solidFill>
                <a:latin typeface="Arial" panose="020B0604020202020204" pitchFamily="34" charset="0"/>
                <a:ea typeface="+mn-ea"/>
                <a:cs typeface="Arial" panose="020B0604020202020204" pitchFamily="34" charset="0"/>
              </a:rPr>
              <a:t>Home</a:t>
            </a:r>
          </a:p>
        </p:txBody>
      </p:sp>
      <p:sp>
        <p:nvSpPr>
          <p:cNvPr id="49" name="Textfeld 23">
            <a:extLst>
              <a:ext uri="{FF2B5EF4-FFF2-40B4-BE49-F238E27FC236}">
                <a16:creationId xmlns:a16="http://schemas.microsoft.com/office/drawing/2014/main" id="{3D519599-47E6-5845-B50F-DF585B0AC95D}"/>
              </a:ext>
            </a:extLst>
          </p:cNvPr>
          <p:cNvSpPr txBox="1"/>
          <p:nvPr/>
        </p:nvSpPr>
        <p:spPr bwMode="auto">
          <a:xfrm>
            <a:off x="4168775" y="3835400"/>
            <a:ext cx="801688" cy="535531"/>
          </a:xfrm>
          <a:prstGeom prst="rect">
            <a:avLst/>
          </a:prstGeom>
          <a:solidFill>
            <a:schemeClr val="bg1"/>
          </a:solidFill>
        </p:spPr>
        <p:txBody>
          <a:bodyPr lIns="0" rIns="0">
            <a:spAutoFit/>
          </a:bodyPr>
          <a:lstStyle/>
          <a:p>
            <a:pPr defTabSz="822960" eaLnBrk="1" fontAlgn="auto" hangingPunct="1">
              <a:spcBef>
                <a:spcPts val="0"/>
              </a:spcBef>
              <a:spcAft>
                <a:spcPts val="0"/>
              </a:spcAft>
              <a:defRPr/>
            </a:pPr>
            <a:r>
              <a:rPr lang="de-DE" sz="1440" dirty="0" err="1">
                <a:solidFill>
                  <a:prstClr val="black"/>
                </a:solidFill>
                <a:latin typeface="Arial" panose="020B0604020202020204" pitchFamily="34" charset="0"/>
                <a:ea typeface="+mn-ea"/>
                <a:cs typeface="Arial" panose="020B0604020202020204" pitchFamily="34" charset="0"/>
              </a:rPr>
              <a:t>Furniture</a:t>
            </a:r>
            <a:r>
              <a:rPr lang="de-DE" sz="1440" dirty="0">
                <a:solidFill>
                  <a:prstClr val="black"/>
                </a:solidFill>
                <a:latin typeface="Arial" panose="020B0604020202020204" pitchFamily="34" charset="0"/>
                <a:ea typeface="+mn-ea"/>
                <a:cs typeface="Arial" panose="020B0604020202020204" pitchFamily="34" charset="0"/>
              </a:rPr>
              <a:t>, etc.</a:t>
            </a:r>
          </a:p>
        </p:txBody>
      </p:sp>
      <p:sp>
        <p:nvSpPr>
          <p:cNvPr id="50" name="Textfeld 22">
            <a:extLst>
              <a:ext uri="{FF2B5EF4-FFF2-40B4-BE49-F238E27FC236}">
                <a16:creationId xmlns:a16="http://schemas.microsoft.com/office/drawing/2014/main" id="{A0476578-4E0A-A34C-AFFC-5CCB1D2ACC5E}"/>
              </a:ext>
            </a:extLst>
          </p:cNvPr>
          <p:cNvSpPr txBox="1"/>
          <p:nvPr/>
        </p:nvSpPr>
        <p:spPr bwMode="auto">
          <a:xfrm>
            <a:off x="3910013" y="4456113"/>
            <a:ext cx="1131887" cy="535531"/>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dirty="0">
                <a:solidFill>
                  <a:prstClr val="black"/>
                </a:solidFill>
                <a:latin typeface="Arial" panose="020B0604020202020204" pitchFamily="34" charset="0"/>
                <a:ea typeface="+mn-ea"/>
                <a:cs typeface="Arial" panose="020B0604020202020204" pitchFamily="34" charset="0"/>
              </a:rPr>
              <a:t>Paper </a:t>
            </a:r>
            <a:r>
              <a:rPr lang="de-DE" sz="1440" dirty="0" err="1">
                <a:solidFill>
                  <a:prstClr val="black"/>
                </a:solidFill>
                <a:latin typeface="Arial" panose="020B0604020202020204" pitchFamily="34" charset="0"/>
                <a:ea typeface="+mn-ea"/>
                <a:cs typeface="Arial" panose="020B0604020202020204" pitchFamily="34" charset="0"/>
              </a:rPr>
              <a:t>and</a:t>
            </a:r>
            <a:r>
              <a:rPr lang="de-DE" sz="1440" dirty="0">
                <a:solidFill>
                  <a:prstClr val="black"/>
                </a:solidFill>
                <a:latin typeface="Arial" panose="020B0604020202020204" pitchFamily="34" charset="0"/>
                <a:ea typeface="+mn-ea"/>
                <a:cs typeface="Arial" panose="020B0604020202020204" pitchFamily="34" charset="0"/>
              </a:rPr>
              <a:t> </a:t>
            </a:r>
            <a:r>
              <a:rPr lang="de-DE" sz="1440" dirty="0" err="1">
                <a:solidFill>
                  <a:prstClr val="black"/>
                </a:solidFill>
                <a:latin typeface="Arial" panose="020B0604020202020204" pitchFamily="34" charset="0"/>
                <a:ea typeface="+mn-ea"/>
                <a:cs typeface="Arial" panose="020B0604020202020204" pitchFamily="34" charset="0"/>
              </a:rPr>
              <a:t>cardboard</a:t>
            </a:r>
            <a:endParaRPr lang="de-DE" sz="1440" dirty="0">
              <a:solidFill>
                <a:prstClr val="black"/>
              </a:solidFill>
              <a:latin typeface="Arial" panose="020B0604020202020204" pitchFamily="34" charset="0"/>
              <a:ea typeface="+mn-ea"/>
              <a:cs typeface="Arial" panose="020B0604020202020204" pitchFamily="34" charset="0"/>
            </a:endParaRPr>
          </a:p>
        </p:txBody>
      </p:sp>
      <p:sp>
        <p:nvSpPr>
          <p:cNvPr id="51" name="Textfeld 7">
            <a:extLst>
              <a:ext uri="{FF2B5EF4-FFF2-40B4-BE49-F238E27FC236}">
                <a16:creationId xmlns:a16="http://schemas.microsoft.com/office/drawing/2014/main" id="{C78BA12A-EB0B-604B-91FE-EF0C8134EF0B}"/>
              </a:ext>
            </a:extLst>
          </p:cNvPr>
          <p:cNvSpPr txBox="1"/>
          <p:nvPr/>
        </p:nvSpPr>
        <p:spPr bwMode="auto">
          <a:xfrm>
            <a:off x="3949700" y="5064125"/>
            <a:ext cx="900113" cy="314325"/>
          </a:xfrm>
          <a:prstGeom prst="rect">
            <a:avLst/>
          </a:prstGeom>
          <a:solidFill>
            <a:schemeClr val="bg1"/>
          </a:solidFill>
        </p:spPr>
        <p:txBody>
          <a:bodyPr>
            <a:spAutoFit/>
          </a:bodyPr>
          <a:lstStyle/>
          <a:p>
            <a:pPr defTabSz="822960" eaLnBrk="1" fontAlgn="auto" hangingPunct="1">
              <a:spcBef>
                <a:spcPts val="0"/>
              </a:spcBef>
              <a:spcAft>
                <a:spcPts val="0"/>
              </a:spcAft>
              <a:defRPr/>
            </a:pPr>
            <a:r>
              <a:rPr lang="de-DE" sz="1440" dirty="0" err="1">
                <a:solidFill>
                  <a:prstClr val="black"/>
                </a:solidFill>
                <a:latin typeface="Arial" panose="020B0604020202020204" pitchFamily="34" charset="0"/>
                <a:ea typeface="+mn-ea"/>
                <a:cs typeface="Arial" panose="020B0604020202020204" pitchFamily="34" charset="0"/>
              </a:rPr>
              <a:t>Energy</a:t>
            </a:r>
            <a:endParaRPr lang="de-DE" sz="1440" dirty="0">
              <a:solidFill>
                <a:prstClr val="black"/>
              </a:solidFill>
              <a:latin typeface="Arial" panose="020B0604020202020204" pitchFamily="34" charset="0"/>
              <a:ea typeface="+mn-ea"/>
              <a:cs typeface="Arial" panose="020B0604020202020204" pitchFamily="34" charset="0"/>
            </a:endParaRPr>
          </a:p>
        </p:txBody>
      </p:sp>
      <p:pic>
        <p:nvPicPr>
          <p:cNvPr id="41" name="Image 24">
            <a:extLst>
              <a:ext uri="{FF2B5EF4-FFF2-40B4-BE49-F238E27FC236}">
                <a16:creationId xmlns:a16="http://schemas.microsoft.com/office/drawing/2014/main" id="{B7A189B2-82A0-5848-9BA5-CBA10E23CAB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7900" y="3554413"/>
            <a:ext cx="547688"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35">
            <a:extLst>
              <a:ext uri="{FF2B5EF4-FFF2-40B4-BE49-F238E27FC236}">
                <a16:creationId xmlns:a16="http://schemas.microsoft.com/office/drawing/2014/main" id="{3BF2FBC7-7E93-8646-93E0-C3F4A752CD84}"/>
              </a:ext>
            </a:extLst>
          </p:cNvPr>
          <p:cNvPicPr>
            <a:picLocks noChangeAspect="1" noChangeArrowheads="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850" y="3768725"/>
            <a:ext cx="8016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25">
            <a:extLst>
              <a:ext uri="{FF2B5EF4-FFF2-40B4-BE49-F238E27FC236}">
                <a16:creationId xmlns:a16="http://schemas.microsoft.com/office/drawing/2014/main" id="{E0A6281B-E375-EE41-9B79-08CA189E67B3}"/>
              </a:ext>
            </a:extLst>
          </p:cNvPr>
          <p:cNvPicPr>
            <a:picLocks noChangeAspect="1" noChangeArrowheads="1"/>
          </p:cNvPicPr>
          <p:nvPr/>
        </p:nvPicPr>
        <p:blipFill>
          <a:blip r:embed="rId7" cstate="email">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488950" y="4175125"/>
            <a:ext cx="647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 gauche 4">
            <a:extLst>
              <a:ext uri="{FF2B5EF4-FFF2-40B4-BE49-F238E27FC236}">
                <a16:creationId xmlns:a16="http://schemas.microsoft.com/office/drawing/2014/main" id="{B66938F4-B7F1-F043-A4C4-54FB22116A27}"/>
              </a:ext>
            </a:extLst>
          </p:cNvPr>
          <p:cNvSpPr/>
          <p:nvPr/>
        </p:nvSpPr>
        <p:spPr>
          <a:xfrm>
            <a:off x="5153025" y="717709"/>
            <a:ext cx="838200" cy="39211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4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anim calcmode="lin" valueType="num">
                                      <p:cBhvr>
                                        <p:cTn id="11" dur="2000" fill="hold"/>
                                        <p:tgtEl>
                                          <p:spTgt spid="4"/>
                                        </p:tgtEl>
                                        <p:attrNameLst>
                                          <p:attrName>ppt_w</p:attrName>
                                        </p:attrNameLst>
                                      </p:cBhvr>
                                      <p:tavLst>
                                        <p:tav tm="0" fmla="#ppt_w*sin(2.5*pi*$)">
                                          <p:val>
                                            <p:fltVal val="0"/>
                                          </p:val>
                                        </p:tav>
                                        <p:tav tm="100000">
                                          <p:val>
                                            <p:fltVal val="1"/>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childTnLst>
                                </p:cTn>
                              </p:par>
                              <p:par>
                                <p:cTn id="13" presetID="1" presetClass="entr" presetSubtype="0" fill="hold" nodeType="withEffect">
                                  <p:stCondLst>
                                    <p:cond delay="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age 8">
            <a:extLst>
              <a:ext uri="{FF2B5EF4-FFF2-40B4-BE49-F238E27FC236}">
                <a16:creationId xmlns:a16="http://schemas.microsoft.com/office/drawing/2014/main" id="{14FD12CB-4245-8445-9A72-FB15B9AC38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3556000"/>
            <a:ext cx="9144001"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5">
            <a:extLst>
              <a:ext uri="{FF2B5EF4-FFF2-40B4-BE49-F238E27FC236}">
                <a16:creationId xmlns:a16="http://schemas.microsoft.com/office/drawing/2014/main" id="{CA75B82D-EE74-174B-89ED-C93BE5C66A83}"/>
              </a:ext>
            </a:extLst>
          </p:cNvPr>
          <p:cNvSpPr>
            <a:spLocks noChangeArrowheads="1"/>
          </p:cNvSpPr>
          <p:nvPr/>
        </p:nvSpPr>
        <p:spPr bwMode="auto">
          <a:xfrm>
            <a:off x="5940425" y="6553200"/>
            <a:ext cx="3095625" cy="269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fr-CA" altLang="fr-FR">
              <a:solidFill>
                <a:srgbClr val="FFFFFF"/>
              </a:solidFill>
              <a:latin typeface="Comic Sans MS" panose="030F0902030302020204" pitchFamily="66" charset="0"/>
            </a:endParaRPr>
          </a:p>
        </p:txBody>
      </p:sp>
      <p:pic>
        <p:nvPicPr>
          <p:cNvPr id="109572" name="Image 2">
            <a:extLst>
              <a:ext uri="{FF2B5EF4-FFF2-40B4-BE49-F238E27FC236}">
                <a16:creationId xmlns:a16="http://schemas.microsoft.com/office/drawing/2014/main" id="{6C1FB932-1122-654D-9FA6-F8B7FE3554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4516438"/>
            <a:ext cx="36258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CA1DBA32-0ACD-F342-B292-9B5CED6E4E9F}"/>
              </a:ext>
            </a:extLst>
          </p:cNvPr>
          <p:cNvSpPr txBox="1"/>
          <p:nvPr/>
        </p:nvSpPr>
        <p:spPr>
          <a:xfrm>
            <a:off x="-36513" y="617538"/>
            <a:ext cx="9324976" cy="1200150"/>
          </a:xfrm>
          <a:prstGeom prst="rect">
            <a:avLst/>
          </a:prstGeom>
          <a:solidFill>
            <a:schemeClr val="tx1">
              <a:lumMod val="75000"/>
              <a:lumOff val="25000"/>
            </a:schemeClr>
          </a:solidFill>
          <a:ln>
            <a:solidFill>
              <a:schemeClr val="bg1"/>
            </a:solidFill>
          </a:ln>
        </p:spPr>
        <p:txBody>
          <a:bodyPr>
            <a:spAutoFit/>
          </a:bodyPr>
          <a:lstStyle/>
          <a:p>
            <a:pPr algn="ctr">
              <a:defRPr/>
            </a:pPr>
            <a:r>
              <a:rPr lang="fr-CA" sz="3600" dirty="0" err="1">
                <a:solidFill>
                  <a:srgbClr val="FFFFFF"/>
                </a:solidFill>
                <a:latin typeface="Arial" panose="020B0604020202020204" pitchFamily="34" charset="0"/>
                <a:ea typeface="+mn-ea"/>
                <a:cs typeface="Arial" panose="020B0604020202020204" pitchFamily="34" charset="0"/>
              </a:rPr>
              <a:t>Diversity</a:t>
            </a:r>
            <a:r>
              <a:rPr lang="fr-CA" sz="3600" dirty="0">
                <a:solidFill>
                  <a:srgbClr val="FFFFFF"/>
                </a:solidFill>
                <a:latin typeface="Arial" panose="020B0604020202020204" pitchFamily="34" charset="0"/>
                <a:ea typeface="+mn-ea"/>
                <a:cs typeface="Arial" panose="020B0604020202020204" pitchFamily="34" charset="0"/>
              </a:rPr>
              <a:t> and </a:t>
            </a:r>
            <a:r>
              <a:rPr lang="fr-CA" sz="3600" dirty="0" err="1">
                <a:solidFill>
                  <a:srgbClr val="FFFFFF"/>
                </a:solidFill>
                <a:latin typeface="Arial" panose="020B0604020202020204" pitchFamily="34" charset="0"/>
                <a:ea typeface="+mn-ea"/>
                <a:cs typeface="Arial" panose="020B0604020202020204" pitchFamily="34" charset="0"/>
              </a:rPr>
              <a:t>functional</a:t>
            </a:r>
            <a:r>
              <a:rPr lang="fr-CA" sz="3600" dirty="0">
                <a:solidFill>
                  <a:srgbClr val="FFFFFF"/>
                </a:solidFill>
                <a:latin typeface="Arial" panose="020B0604020202020204" pitchFamily="34" charset="0"/>
                <a:ea typeface="+mn-ea"/>
                <a:cs typeface="Arial" panose="020B0604020202020204" pitchFamily="34" charset="0"/>
              </a:rPr>
              <a:t> </a:t>
            </a:r>
            <a:r>
              <a:rPr lang="fr-CA" sz="3600" dirty="0" err="1">
                <a:solidFill>
                  <a:srgbClr val="FFFFFF"/>
                </a:solidFill>
                <a:latin typeface="Arial" panose="020B0604020202020204" pitchFamily="34" charset="0"/>
                <a:ea typeface="+mn-ea"/>
                <a:cs typeface="Arial" panose="020B0604020202020204" pitchFamily="34" charset="0"/>
              </a:rPr>
              <a:t>connectivity</a:t>
            </a:r>
            <a:r>
              <a:rPr lang="fr-CA" sz="3600" dirty="0">
                <a:solidFill>
                  <a:srgbClr val="FFFFFF"/>
                </a:solidFill>
                <a:latin typeface="Arial" panose="020B0604020202020204" pitchFamily="34" charset="0"/>
                <a:ea typeface="+mn-ea"/>
                <a:cs typeface="Arial" panose="020B0604020202020204" pitchFamily="34" charset="0"/>
              </a:rPr>
              <a:t> are </a:t>
            </a:r>
            <a:r>
              <a:rPr lang="fr-CA" sz="3600" dirty="0" err="1">
                <a:solidFill>
                  <a:srgbClr val="FFFFFF"/>
                </a:solidFill>
                <a:latin typeface="Arial" panose="020B0604020202020204" pitchFamily="34" charset="0"/>
                <a:ea typeface="+mn-ea"/>
                <a:cs typeface="Arial" panose="020B0604020202020204" pitchFamily="34" charset="0"/>
              </a:rPr>
              <a:t>promoted</a:t>
            </a:r>
            <a:endParaRPr lang="fr-CA" sz="3600" dirty="0">
              <a:solidFill>
                <a:srgbClr val="FFFF00"/>
              </a:solidFill>
              <a:latin typeface="Arial" panose="020B0604020202020204" pitchFamily="34" charset="0"/>
              <a:ea typeface="+mn-ea"/>
              <a:cs typeface="Arial" panose="020B0604020202020204" pitchFamily="34" charset="0"/>
            </a:endParaRPr>
          </a:p>
        </p:txBody>
      </p:sp>
      <p:pic>
        <p:nvPicPr>
          <p:cNvPr id="109574" name="Image 7">
            <a:extLst>
              <a:ext uri="{FF2B5EF4-FFF2-40B4-BE49-F238E27FC236}">
                <a16:creationId xmlns:a16="http://schemas.microsoft.com/office/drawing/2014/main" id="{B2A3B49D-3A10-6A45-AFF8-71AC1C70021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9900" y="4570413"/>
            <a:ext cx="37353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0" name="Google Shape;210;p31">
            <a:extLst>
              <a:ext uri="{FF2B5EF4-FFF2-40B4-BE49-F238E27FC236}">
                <a16:creationId xmlns:a16="http://schemas.microsoft.com/office/drawing/2014/main" id="{E3A32CF0-EC78-3C41-92AC-EF4EFEC8628A}"/>
              </a:ext>
            </a:extLst>
          </p:cNvPr>
          <p:cNvSpPr txBox="1"/>
          <p:nvPr/>
        </p:nvSpPr>
        <p:spPr>
          <a:xfrm>
            <a:off x="0" y="993775"/>
            <a:ext cx="9144000" cy="461643"/>
          </a:xfrm>
          <a:prstGeom prst="rect">
            <a:avLst/>
          </a:prstGeom>
          <a:noFill/>
          <a:ln>
            <a:noFill/>
          </a:ln>
        </p:spPr>
        <p:txBody>
          <a:bodyPr spcFirstLastPara="1" lIns="68569" tIns="68569" rIns="68569" bIns="68569">
            <a:spAutoFit/>
          </a:bodyPr>
          <a:lstStyle/>
          <a:p>
            <a:pPr defTabSz="685800" eaLnBrk="1" fontAlgn="auto" hangingPunct="1">
              <a:spcBef>
                <a:spcPts val="0"/>
              </a:spcBef>
              <a:spcAft>
                <a:spcPts val="0"/>
              </a:spcAft>
              <a:buClr>
                <a:srgbClr val="000000"/>
              </a:buClr>
              <a:defRPr/>
            </a:pPr>
            <a:r>
              <a:rPr lang="fr-CA" sz="2100" kern="0" dirty="0">
                <a:solidFill>
                  <a:srgbClr val="000000"/>
                </a:solidFill>
                <a:latin typeface="Quicksand"/>
                <a:ea typeface="Quicksand"/>
                <a:cs typeface="Quicksand"/>
                <a:sym typeface="Quicksand"/>
              </a:rPr>
              <a:t>FUNCTIONAL TRAIT DIVERSITY: A </a:t>
            </a:r>
            <a:r>
              <a:rPr lang="fr-CA" sz="2100" kern="0" dirty="0" err="1">
                <a:solidFill>
                  <a:srgbClr val="000000"/>
                </a:solidFill>
                <a:latin typeface="Quicksand"/>
                <a:ea typeface="Quicksand"/>
                <a:cs typeface="Quicksand"/>
                <a:sym typeface="Quicksand"/>
              </a:rPr>
              <a:t>better</a:t>
            </a:r>
            <a:r>
              <a:rPr lang="fr-CA" sz="2100" kern="0" dirty="0">
                <a:solidFill>
                  <a:srgbClr val="000000"/>
                </a:solidFill>
                <a:latin typeface="Quicksand"/>
                <a:ea typeface="Quicksand"/>
                <a:cs typeface="Quicksand"/>
                <a:sym typeface="Quicksand"/>
              </a:rPr>
              <a:t> </a:t>
            </a:r>
            <a:r>
              <a:rPr lang="fr-CA" sz="2100" kern="0" dirty="0" err="1">
                <a:solidFill>
                  <a:srgbClr val="000000"/>
                </a:solidFill>
                <a:latin typeface="Quicksand"/>
                <a:ea typeface="Quicksand"/>
                <a:cs typeface="Quicksand"/>
                <a:sym typeface="Quicksand"/>
              </a:rPr>
              <a:t>way</a:t>
            </a:r>
            <a:r>
              <a:rPr lang="fr-CA" sz="2100" kern="0" dirty="0">
                <a:solidFill>
                  <a:srgbClr val="000000"/>
                </a:solidFill>
                <a:latin typeface="Quicksand"/>
                <a:ea typeface="Quicksand"/>
                <a:cs typeface="Quicksand"/>
                <a:sym typeface="Quicksand"/>
              </a:rPr>
              <a:t> to </a:t>
            </a:r>
            <a:r>
              <a:rPr lang="fr-CA" sz="2100" kern="0" dirty="0" err="1">
                <a:solidFill>
                  <a:srgbClr val="000000"/>
                </a:solidFill>
                <a:latin typeface="Quicksand"/>
                <a:ea typeface="Quicksand"/>
                <a:cs typeface="Quicksand"/>
                <a:sym typeface="Quicksand"/>
              </a:rPr>
              <a:t>characterize</a:t>
            </a:r>
            <a:r>
              <a:rPr lang="fr-CA" sz="2100" kern="0" dirty="0">
                <a:solidFill>
                  <a:srgbClr val="000000"/>
                </a:solidFill>
                <a:latin typeface="Quicksand"/>
                <a:ea typeface="Quicksand"/>
                <a:cs typeface="Quicksand"/>
                <a:sym typeface="Quicksand"/>
              </a:rPr>
              <a:t> </a:t>
            </a:r>
            <a:r>
              <a:rPr lang="fr-CA" sz="2100" kern="0" dirty="0" err="1">
                <a:solidFill>
                  <a:srgbClr val="000000"/>
                </a:solidFill>
                <a:latin typeface="Quicksand"/>
                <a:ea typeface="Quicksand"/>
                <a:cs typeface="Quicksand"/>
                <a:sym typeface="Quicksand"/>
              </a:rPr>
              <a:t>tree</a:t>
            </a:r>
            <a:r>
              <a:rPr lang="fr-CA" sz="2100" kern="0" dirty="0">
                <a:solidFill>
                  <a:srgbClr val="000000"/>
                </a:solidFill>
                <a:latin typeface="Quicksand"/>
                <a:ea typeface="Quicksand"/>
                <a:cs typeface="Quicksand"/>
                <a:sym typeface="Quicksand"/>
              </a:rPr>
              <a:t> </a:t>
            </a:r>
            <a:r>
              <a:rPr lang="fr-CA" sz="2100" kern="0" dirty="0" err="1">
                <a:solidFill>
                  <a:srgbClr val="000000"/>
                </a:solidFill>
                <a:latin typeface="Quicksand"/>
                <a:ea typeface="Quicksand"/>
                <a:cs typeface="Quicksand"/>
                <a:sym typeface="Quicksand"/>
              </a:rPr>
              <a:t>diversity</a:t>
            </a:r>
            <a:endParaRPr sz="2100" b="0" kern="0" dirty="0">
              <a:solidFill>
                <a:srgbClr val="006600"/>
              </a:solidFill>
              <a:latin typeface="Quicksand"/>
              <a:ea typeface="Quicksand"/>
              <a:cs typeface="Quicksand"/>
              <a:sym typeface="Quicksand"/>
            </a:endParaRPr>
          </a:p>
        </p:txBody>
      </p:sp>
      <p:sp>
        <p:nvSpPr>
          <p:cNvPr id="211" name="Google Shape;211;p31">
            <a:extLst>
              <a:ext uri="{FF2B5EF4-FFF2-40B4-BE49-F238E27FC236}">
                <a16:creationId xmlns:a16="http://schemas.microsoft.com/office/drawing/2014/main" id="{73906935-6284-9F4F-8FDD-04509AA51273}"/>
              </a:ext>
            </a:extLst>
          </p:cNvPr>
          <p:cNvSpPr txBox="1"/>
          <p:nvPr/>
        </p:nvSpPr>
        <p:spPr>
          <a:xfrm>
            <a:off x="1406525" y="2360613"/>
            <a:ext cx="5494338" cy="622300"/>
          </a:xfrm>
          <a:prstGeom prst="rect">
            <a:avLst/>
          </a:prstGeom>
          <a:solidFill>
            <a:schemeClr val="lt2"/>
          </a:solidFill>
          <a:ln w="9525" cap="flat" cmpd="sng">
            <a:solidFill>
              <a:schemeClr val="dk1"/>
            </a:solidFill>
            <a:prstDash val="solid"/>
            <a:round/>
            <a:headEnd type="none" w="sm" len="sm"/>
            <a:tailEnd type="none" w="sm" len="sm"/>
          </a:ln>
        </p:spPr>
        <p:txBody>
          <a:bodyPr spcFirstLastPara="1" lIns="68569" tIns="34275" rIns="68569" bIns="34275">
            <a:spAutoFit/>
          </a:bodyPr>
          <a:lstStyle/>
          <a:p>
            <a:pPr defTabSz="685800" eaLnBrk="1" fontAlgn="auto" hangingPunct="1">
              <a:spcBef>
                <a:spcPts val="0"/>
              </a:spcBef>
              <a:spcAft>
                <a:spcPts val="0"/>
              </a:spcAft>
              <a:buClr>
                <a:srgbClr val="000000"/>
              </a:buClr>
              <a:defRPr/>
            </a:pPr>
            <a:r>
              <a:rPr lang="en" sz="1800" b="0" u="sng" kern="0">
                <a:solidFill>
                  <a:srgbClr val="0C5C66"/>
                </a:solidFill>
                <a:latin typeface="Quicksand"/>
                <a:ea typeface="Quicksand"/>
                <a:cs typeface="Quicksand"/>
                <a:sym typeface="Quicksand"/>
              </a:rPr>
              <a:t>FUNCTIONAL DIVERSITY</a:t>
            </a:r>
            <a:r>
              <a:rPr lang="en" sz="1350" b="0" kern="0">
                <a:solidFill>
                  <a:srgbClr val="0C5C66"/>
                </a:solidFill>
                <a:latin typeface="Quicksand"/>
                <a:ea typeface="Quicksand"/>
                <a:cs typeface="Quicksand"/>
                <a:sym typeface="Quicksand"/>
              </a:rPr>
              <a:t>: </a:t>
            </a:r>
            <a:r>
              <a:rPr lang="en" sz="1800" b="0" kern="0">
                <a:solidFill>
                  <a:srgbClr val="0C5C66"/>
                </a:solidFill>
                <a:latin typeface="Quicksand"/>
                <a:ea typeface="Quicksand"/>
                <a:cs typeface="Quicksand"/>
                <a:sym typeface="Quicksand"/>
              </a:rPr>
              <a:t>how different species act in the ecosystem and respond to disturbances</a:t>
            </a:r>
            <a:endParaRPr sz="1800" b="0" kern="0">
              <a:solidFill>
                <a:srgbClr val="0C5C66"/>
              </a:solidFill>
              <a:latin typeface="Quicksand"/>
              <a:ea typeface="Quicksand"/>
              <a:cs typeface="Quicksand"/>
              <a:sym typeface="Quicksand"/>
            </a:endParaRPr>
          </a:p>
        </p:txBody>
      </p:sp>
      <p:pic>
        <p:nvPicPr>
          <p:cNvPr id="110596" name="Google Shape;212;p31">
            <a:extLst>
              <a:ext uri="{FF2B5EF4-FFF2-40B4-BE49-F238E27FC236}">
                <a16:creationId xmlns:a16="http://schemas.microsoft.com/office/drawing/2014/main" id="{3E14EA8E-F5BA-DC4D-94E1-20C726690CA4}"/>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97063"/>
            <a:ext cx="896778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Google Shape;213;p31">
            <a:extLst>
              <a:ext uri="{FF2B5EF4-FFF2-40B4-BE49-F238E27FC236}">
                <a16:creationId xmlns:a16="http://schemas.microsoft.com/office/drawing/2014/main" id="{26CB3803-CAD5-F94F-9055-E39F4319DB33}"/>
              </a:ext>
            </a:extLst>
          </p:cNvPr>
          <p:cNvSpPr txBox="1"/>
          <p:nvPr/>
        </p:nvSpPr>
        <p:spPr>
          <a:xfrm>
            <a:off x="1049338" y="4621213"/>
            <a:ext cx="2420937" cy="1154140"/>
          </a:xfrm>
          <a:prstGeom prst="rect">
            <a:avLst/>
          </a:prstGeom>
          <a:noFill/>
          <a:ln>
            <a:noFill/>
          </a:ln>
        </p:spPr>
        <p:txBody>
          <a:bodyPr spcFirstLastPara="1" lIns="68569" tIns="68569" rIns="68569" bIns="68569">
            <a:spAutoFit/>
          </a:bodyPr>
          <a:lstStyle/>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err="1">
                <a:solidFill>
                  <a:srgbClr val="000000"/>
                </a:solidFill>
                <a:latin typeface="Calibri"/>
                <a:ea typeface="Calibri"/>
                <a:cs typeface="Calibri"/>
                <a:sym typeface="Calibri"/>
              </a:rPr>
              <a:t>Properties</a:t>
            </a:r>
            <a:r>
              <a:rPr lang="fr-CA" sz="1650" b="0" kern="0" dirty="0">
                <a:solidFill>
                  <a:srgbClr val="000000"/>
                </a:solidFill>
                <a:latin typeface="Calibri"/>
                <a:ea typeface="Calibri"/>
                <a:cs typeface="Calibri"/>
                <a:sym typeface="Calibri"/>
              </a:rPr>
              <a:t> of the </a:t>
            </a:r>
            <a:r>
              <a:rPr lang="fr-CA" sz="1650" b="0" kern="0" dirty="0" err="1">
                <a:solidFill>
                  <a:srgbClr val="000000"/>
                </a:solidFill>
                <a:latin typeface="Calibri"/>
                <a:ea typeface="Calibri"/>
                <a:cs typeface="Calibri"/>
                <a:sym typeface="Calibri"/>
              </a:rPr>
              <a:t>leaves</a:t>
            </a:r>
            <a:endParaRPr lang="fr-CA" sz="1650" b="0" kern="0" dirty="0">
              <a:solidFill>
                <a:srgbClr val="000000"/>
              </a:solidFill>
              <a:latin typeface="Calibri"/>
              <a:ea typeface="Calibri"/>
              <a:cs typeface="Calibri"/>
              <a:sym typeface="Calibri"/>
            </a:endParaRPr>
          </a:p>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a:solidFill>
                  <a:srgbClr val="000000"/>
                </a:solidFill>
                <a:latin typeface="Calibri"/>
                <a:ea typeface="Calibri"/>
                <a:cs typeface="Calibri"/>
                <a:sym typeface="Calibri"/>
              </a:rPr>
              <a:t>Dispersal </a:t>
            </a:r>
            <a:r>
              <a:rPr lang="fr-CA" sz="1650" b="0" kern="0" dirty="0" err="1">
                <a:solidFill>
                  <a:srgbClr val="000000"/>
                </a:solidFill>
                <a:latin typeface="Calibri"/>
                <a:ea typeface="Calibri"/>
                <a:cs typeface="Calibri"/>
                <a:sym typeface="Calibri"/>
              </a:rPr>
              <a:t>method</a:t>
            </a:r>
            <a:endParaRPr lang="fr-CA" sz="1650" b="0" kern="0" dirty="0">
              <a:solidFill>
                <a:srgbClr val="000000"/>
              </a:solidFill>
              <a:latin typeface="Calibri"/>
              <a:ea typeface="Calibri"/>
              <a:cs typeface="Calibri"/>
              <a:sym typeface="Calibri"/>
            </a:endParaRPr>
          </a:p>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err="1">
                <a:solidFill>
                  <a:srgbClr val="000000"/>
                </a:solidFill>
                <a:latin typeface="Calibri"/>
                <a:ea typeface="Calibri"/>
                <a:cs typeface="Calibri"/>
                <a:sym typeface="Calibri"/>
              </a:rPr>
              <a:t>Rooting</a:t>
            </a:r>
            <a:r>
              <a:rPr lang="fr-CA" sz="1650" b="0" kern="0" dirty="0">
                <a:solidFill>
                  <a:srgbClr val="000000"/>
                </a:solidFill>
                <a:latin typeface="Calibri"/>
                <a:ea typeface="Calibri"/>
                <a:cs typeface="Calibri"/>
                <a:sym typeface="Calibri"/>
              </a:rPr>
              <a:t> </a:t>
            </a:r>
            <a:r>
              <a:rPr lang="fr-CA" sz="1650" b="0" kern="0" dirty="0" err="1">
                <a:solidFill>
                  <a:srgbClr val="000000"/>
                </a:solidFill>
                <a:latin typeface="Calibri"/>
                <a:ea typeface="Calibri"/>
                <a:cs typeface="Calibri"/>
                <a:sym typeface="Calibri"/>
              </a:rPr>
              <a:t>depth</a:t>
            </a:r>
            <a:endParaRPr sz="1650" b="0" kern="0" dirty="0">
              <a:solidFill>
                <a:srgbClr val="000000"/>
              </a:solidFill>
              <a:latin typeface="Calibri"/>
              <a:ea typeface="Calibri"/>
              <a:cs typeface="Calibri"/>
              <a:sym typeface="Calibri"/>
            </a:endParaRPr>
          </a:p>
        </p:txBody>
      </p:sp>
      <p:sp>
        <p:nvSpPr>
          <p:cNvPr id="214" name="Google Shape;214;p31">
            <a:extLst>
              <a:ext uri="{FF2B5EF4-FFF2-40B4-BE49-F238E27FC236}">
                <a16:creationId xmlns:a16="http://schemas.microsoft.com/office/drawing/2014/main" id="{AFEBACA8-1877-CE4C-AB78-2B4DB296AB77}"/>
              </a:ext>
            </a:extLst>
          </p:cNvPr>
          <p:cNvSpPr txBox="1"/>
          <p:nvPr/>
        </p:nvSpPr>
        <p:spPr>
          <a:xfrm>
            <a:off x="4840288" y="4595813"/>
            <a:ext cx="2760662" cy="1154112"/>
          </a:xfrm>
          <a:prstGeom prst="rect">
            <a:avLst/>
          </a:prstGeom>
          <a:noFill/>
          <a:ln>
            <a:noFill/>
          </a:ln>
        </p:spPr>
        <p:txBody>
          <a:bodyPr spcFirstLastPara="1" lIns="68569" tIns="68569" rIns="68569" bIns="68569">
            <a:spAutoFit/>
          </a:bodyPr>
          <a:lstStyle/>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a:solidFill>
                  <a:srgbClr val="000000"/>
                </a:solidFill>
                <a:latin typeface="Calibri"/>
                <a:ea typeface="Calibri"/>
                <a:cs typeface="Calibri"/>
                <a:sym typeface="Calibri"/>
              </a:rPr>
              <a:t>Type of </a:t>
            </a:r>
            <a:r>
              <a:rPr lang="fr-CA" sz="1650" b="0" kern="0" dirty="0" err="1">
                <a:solidFill>
                  <a:srgbClr val="000000"/>
                </a:solidFill>
                <a:latin typeface="Calibri"/>
                <a:ea typeface="Calibri"/>
                <a:cs typeface="Calibri"/>
                <a:sym typeface="Calibri"/>
              </a:rPr>
              <a:t>mycorrhizae</a:t>
            </a:r>
            <a:endParaRPr lang="fr-CA" sz="1650" b="0" kern="0" dirty="0">
              <a:solidFill>
                <a:srgbClr val="000000"/>
              </a:solidFill>
              <a:latin typeface="Calibri"/>
              <a:ea typeface="Calibri"/>
              <a:cs typeface="Calibri"/>
              <a:sym typeface="Calibri"/>
            </a:endParaRPr>
          </a:p>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err="1">
                <a:solidFill>
                  <a:srgbClr val="000000"/>
                </a:solidFill>
                <a:latin typeface="Calibri"/>
                <a:ea typeface="Calibri"/>
                <a:cs typeface="Calibri"/>
                <a:sym typeface="Calibri"/>
              </a:rPr>
              <a:t>Density</a:t>
            </a:r>
            <a:r>
              <a:rPr lang="fr-CA" sz="1650" b="0" kern="0" dirty="0">
                <a:solidFill>
                  <a:srgbClr val="000000"/>
                </a:solidFill>
                <a:latin typeface="Calibri"/>
                <a:ea typeface="Calibri"/>
                <a:cs typeface="Calibri"/>
                <a:sym typeface="Calibri"/>
              </a:rPr>
              <a:t> of the </a:t>
            </a:r>
            <a:r>
              <a:rPr lang="fr-CA" sz="1650" b="0" kern="0" dirty="0" err="1">
                <a:solidFill>
                  <a:srgbClr val="000000"/>
                </a:solidFill>
                <a:latin typeface="Calibri"/>
                <a:ea typeface="Calibri"/>
                <a:cs typeface="Calibri"/>
                <a:sym typeface="Calibri"/>
              </a:rPr>
              <a:t>wood</a:t>
            </a:r>
            <a:endParaRPr lang="fr-CA" sz="1650" b="0" kern="0" dirty="0">
              <a:solidFill>
                <a:srgbClr val="000000"/>
              </a:solidFill>
              <a:latin typeface="Calibri"/>
              <a:ea typeface="Calibri"/>
              <a:cs typeface="Calibri"/>
              <a:sym typeface="Calibri"/>
            </a:endParaRPr>
          </a:p>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err="1">
                <a:solidFill>
                  <a:srgbClr val="000000"/>
                </a:solidFill>
                <a:latin typeface="Calibri"/>
                <a:ea typeface="Calibri"/>
                <a:cs typeface="Calibri"/>
                <a:sym typeface="Calibri"/>
              </a:rPr>
              <a:t>Bark</a:t>
            </a:r>
            <a:r>
              <a:rPr lang="fr-CA" sz="1650" b="0" kern="0" dirty="0">
                <a:solidFill>
                  <a:srgbClr val="000000"/>
                </a:solidFill>
                <a:latin typeface="Calibri"/>
                <a:ea typeface="Calibri"/>
                <a:cs typeface="Calibri"/>
                <a:sym typeface="Calibri"/>
              </a:rPr>
              <a:t> </a:t>
            </a:r>
            <a:r>
              <a:rPr lang="fr-CA" sz="1650" b="0" kern="0" dirty="0" err="1">
                <a:solidFill>
                  <a:srgbClr val="000000"/>
                </a:solidFill>
                <a:latin typeface="Calibri"/>
                <a:ea typeface="Calibri"/>
                <a:cs typeface="Calibri"/>
                <a:sym typeface="Calibri"/>
              </a:rPr>
              <a:t>thickness</a:t>
            </a:r>
            <a:endParaRPr lang="fr-CA" sz="1650" b="0" kern="0" dirty="0">
              <a:solidFill>
                <a:srgbClr val="000000"/>
              </a:solidFill>
              <a:latin typeface="Calibri"/>
              <a:ea typeface="Calibri"/>
              <a:cs typeface="Calibri"/>
              <a:sym typeface="Calibri"/>
            </a:endParaRPr>
          </a:p>
          <a:p>
            <a:pPr marL="342900" indent="-276225" defTabSz="685800" eaLnBrk="1" fontAlgn="auto" hangingPunct="1">
              <a:spcBef>
                <a:spcPts val="0"/>
              </a:spcBef>
              <a:spcAft>
                <a:spcPts val="0"/>
              </a:spcAft>
              <a:buClr>
                <a:srgbClr val="000000"/>
              </a:buClr>
              <a:buSzPts val="2200"/>
              <a:buFont typeface="Calibri"/>
              <a:buChar char="❖"/>
              <a:defRPr/>
            </a:pPr>
            <a:r>
              <a:rPr lang="fr-CA" sz="1650" b="0" kern="0" dirty="0">
                <a:solidFill>
                  <a:srgbClr val="000000"/>
                </a:solidFill>
                <a:latin typeface="Calibri"/>
                <a:ea typeface="Calibri"/>
                <a:cs typeface="Calibri"/>
                <a:sym typeface="Calibri"/>
              </a:rPr>
              <a:t>Germination </a:t>
            </a:r>
            <a:r>
              <a:rPr lang="fr-CA" sz="1650" b="0" kern="0" dirty="0" err="1">
                <a:solidFill>
                  <a:srgbClr val="000000"/>
                </a:solidFill>
                <a:latin typeface="Calibri"/>
                <a:ea typeface="Calibri"/>
                <a:cs typeface="Calibri"/>
                <a:sym typeface="Calibri"/>
              </a:rPr>
              <a:t>capacity</a:t>
            </a:r>
            <a:endParaRPr sz="1650" b="0" kern="0" dirty="0">
              <a:solidFill>
                <a:srgbClr val="000000"/>
              </a:solidFill>
              <a:latin typeface="Calibri"/>
              <a:ea typeface="Calibri"/>
              <a:cs typeface="Calibri"/>
              <a:sym typeface="Calibri"/>
            </a:endParaRPr>
          </a:p>
        </p:txBody>
      </p:sp>
      <p:pic>
        <p:nvPicPr>
          <p:cNvPr id="110599" name="Google Shape;215;p31" descr="Texas Forest A&amp;M Service - Trees of Texas - How to ID | Tree  identification, Texas trees, Tree id">
            <a:extLst>
              <a:ext uri="{FF2B5EF4-FFF2-40B4-BE49-F238E27FC236}">
                <a16:creationId xmlns:a16="http://schemas.microsoft.com/office/drawing/2014/main" id="{79881768-DB9A-354C-8CF0-C5BA28AB10CA}"/>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5288" y="2143125"/>
            <a:ext cx="1443037" cy="1112838"/>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10600" name="Google Shape;216;p31" descr="Why are tap roots stronger than fibrous roots? - Quora">
            <a:extLst>
              <a:ext uri="{FF2B5EF4-FFF2-40B4-BE49-F238E27FC236}">
                <a16:creationId xmlns:a16="http://schemas.microsoft.com/office/drawing/2014/main" id="{0D972F74-26F3-0A4C-BFBE-2FB5C080CE6F}"/>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78325" y="2516188"/>
            <a:ext cx="1320800" cy="876300"/>
          </a:xfrm>
          <a:prstGeom prst="rect">
            <a:avLst/>
          </a:prstGeom>
          <a:noFill/>
          <a:ln w="222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10601" name="Google Shape;217;p31" descr="Optical micrographs of five different woods. (maple and oak: high... |  Download Scientific Diagram">
            <a:extLst>
              <a:ext uri="{FF2B5EF4-FFF2-40B4-BE49-F238E27FC236}">
                <a16:creationId xmlns:a16="http://schemas.microsoft.com/office/drawing/2014/main" id="{4D98726D-101C-EE44-AC81-F3DCFF6418C4}"/>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83263" y="2817813"/>
            <a:ext cx="1016000" cy="8763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pSp>
        <p:nvGrpSpPr>
          <p:cNvPr id="110602" name="Google Shape;218;p31">
            <a:extLst>
              <a:ext uri="{FF2B5EF4-FFF2-40B4-BE49-F238E27FC236}">
                <a16:creationId xmlns:a16="http://schemas.microsoft.com/office/drawing/2014/main" id="{204CD679-D34C-0B4C-88AA-DEADCF773703}"/>
              </a:ext>
            </a:extLst>
          </p:cNvPr>
          <p:cNvGrpSpPr>
            <a:grpSpLocks/>
          </p:cNvGrpSpPr>
          <p:nvPr/>
        </p:nvGrpSpPr>
        <p:grpSpPr bwMode="auto">
          <a:xfrm>
            <a:off x="1520825" y="2930525"/>
            <a:ext cx="1444625" cy="484188"/>
            <a:chOff x="3393794" y="5164603"/>
            <a:chExt cx="2902688" cy="1146293"/>
          </a:xfrm>
        </p:grpSpPr>
        <p:sp>
          <p:nvSpPr>
            <p:cNvPr id="219" name="Google Shape;219;p31">
              <a:extLst>
                <a:ext uri="{FF2B5EF4-FFF2-40B4-BE49-F238E27FC236}">
                  <a16:creationId xmlns:a16="http://schemas.microsoft.com/office/drawing/2014/main" id="{B87DEE24-7729-BF49-8015-F6E092C9F013}"/>
                </a:ext>
              </a:extLst>
            </p:cNvPr>
            <p:cNvSpPr/>
            <p:nvPr/>
          </p:nvSpPr>
          <p:spPr>
            <a:xfrm>
              <a:off x="3463969" y="5164603"/>
              <a:ext cx="2832513" cy="1033543"/>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lIns="68569" tIns="34275" rIns="68569" bIns="34275" anchor="ctr"/>
            <a:lstStyle/>
            <a:p>
              <a:pPr algn="ctr" defTabSz="685800" eaLnBrk="1" fontAlgn="auto" hangingPunct="1">
                <a:spcBef>
                  <a:spcPts val="0"/>
                </a:spcBef>
                <a:spcAft>
                  <a:spcPts val="0"/>
                </a:spcAft>
                <a:buClr>
                  <a:srgbClr val="000000"/>
                </a:buClr>
                <a:defRPr/>
              </a:pPr>
              <a:endParaRPr sz="1013" b="0" kern="0">
                <a:solidFill>
                  <a:srgbClr val="FFFFFF"/>
                </a:solidFill>
                <a:latin typeface="Calibri"/>
                <a:ea typeface="Calibri"/>
                <a:cs typeface="Calibri"/>
                <a:sym typeface="Calibri"/>
              </a:endParaRPr>
            </a:p>
          </p:txBody>
        </p:sp>
        <p:pic>
          <p:nvPicPr>
            <p:cNvPr id="110606" name="Google Shape;220;p31" descr="Image result for SUGAR MAPLE LEAF VECTOR">
              <a:extLst>
                <a:ext uri="{FF2B5EF4-FFF2-40B4-BE49-F238E27FC236}">
                  <a16:creationId xmlns:a16="http://schemas.microsoft.com/office/drawing/2014/main" id="{602BA636-5B90-7D47-8F1C-9F471C130DE1}"/>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04116" y="5454486"/>
              <a:ext cx="727051" cy="71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Google Shape;221;p31" descr="Related image">
              <a:extLst>
                <a:ext uri="{FF2B5EF4-FFF2-40B4-BE49-F238E27FC236}">
                  <a16:creationId xmlns:a16="http://schemas.microsoft.com/office/drawing/2014/main" id="{1A0A4F9A-DD61-724C-AEAD-D33525DBCE96}"/>
                </a:ext>
              </a:extLst>
            </p:cNvPr>
            <p:cNvPicPr preferRelativeResize="0">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27938" y="5544666"/>
              <a:ext cx="596772" cy="55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8" name="Google Shape;222;p31" descr="Image result for poplar leaf vector">
              <a:extLst>
                <a:ext uri="{FF2B5EF4-FFF2-40B4-BE49-F238E27FC236}">
                  <a16:creationId xmlns:a16="http://schemas.microsoft.com/office/drawing/2014/main" id="{E1973FB8-5518-A54F-A6B4-2AA46343D083}"/>
                </a:ext>
              </a:extLst>
            </p:cNvPr>
            <p:cNvPicPr preferRelativeResize="0">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854472">
              <a:off x="3572584" y="5326103"/>
              <a:ext cx="658182" cy="8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9" name="Google Shape;223;p31" descr="Image result for yellow oak leaf vector">
              <a:extLst>
                <a:ext uri="{FF2B5EF4-FFF2-40B4-BE49-F238E27FC236}">
                  <a16:creationId xmlns:a16="http://schemas.microsoft.com/office/drawing/2014/main" id="{79231D4C-6D1A-F848-9219-50124E902604}"/>
                </a:ext>
              </a:extLst>
            </p:cNvPr>
            <p:cNvPicPr preferRelativeResize="0">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08907" y="5219039"/>
              <a:ext cx="619031" cy="88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4" name="Google Shape;224;p31">
            <a:extLst>
              <a:ext uri="{FF2B5EF4-FFF2-40B4-BE49-F238E27FC236}">
                <a16:creationId xmlns:a16="http://schemas.microsoft.com/office/drawing/2014/main" id="{77D93DF6-D2A6-A144-B039-B6DFDD51BF53}"/>
              </a:ext>
            </a:extLst>
          </p:cNvPr>
          <p:cNvSpPr txBox="1"/>
          <p:nvPr/>
        </p:nvSpPr>
        <p:spPr>
          <a:xfrm>
            <a:off x="1230313" y="1962150"/>
            <a:ext cx="2670175" cy="346075"/>
          </a:xfrm>
          <a:prstGeom prst="rect">
            <a:avLst/>
          </a:prstGeom>
          <a:noFill/>
          <a:ln>
            <a:noFill/>
          </a:ln>
        </p:spPr>
        <p:txBody>
          <a:bodyPr spcFirstLastPara="1" lIns="68569" tIns="34275" rIns="68569" bIns="34275">
            <a:spAutoFit/>
          </a:bodyPr>
          <a:lstStyle/>
          <a:p>
            <a:pPr defTabSz="685800" eaLnBrk="1" fontAlgn="auto" hangingPunct="1">
              <a:spcBef>
                <a:spcPts val="0"/>
              </a:spcBef>
              <a:spcAft>
                <a:spcPts val="0"/>
              </a:spcAft>
              <a:buClr>
                <a:srgbClr val="000000"/>
              </a:buClr>
              <a:defRPr/>
            </a:pPr>
            <a:endParaRPr lang="en-US" sz="1800" i="1" kern="0" dirty="0">
              <a:solidFill>
                <a:srgbClr val="FFFFFF"/>
              </a:solidFill>
              <a:latin typeface="Quicksand"/>
              <a:ea typeface="Quicksand"/>
              <a:cs typeface="Quicksand"/>
              <a:sym typeface="Quicksand"/>
            </a:endParaRPr>
          </a:p>
        </p:txBody>
      </p:sp>
      <p:sp>
        <p:nvSpPr>
          <p:cNvPr id="4" name="Rectangle 3">
            <a:extLst>
              <a:ext uri="{FF2B5EF4-FFF2-40B4-BE49-F238E27FC236}">
                <a16:creationId xmlns:a16="http://schemas.microsoft.com/office/drawing/2014/main" id="{E2CB830F-EEAA-0043-9F89-D2378E64E4D0}"/>
              </a:ext>
            </a:extLst>
          </p:cNvPr>
          <p:cNvSpPr txBox="1">
            <a:spLocks noChangeArrowheads="1"/>
          </p:cNvSpPr>
          <p:nvPr/>
        </p:nvSpPr>
        <p:spPr>
          <a:xfrm>
            <a:off x="0" y="3854450"/>
            <a:ext cx="9144000" cy="876300"/>
          </a:xfrm>
          <a:prstGeom prst="rect">
            <a:avLst/>
          </a:prstGeom>
          <a:solidFill>
            <a:schemeClr val="tx1">
              <a:lumMod val="75000"/>
              <a:lumOff val="25000"/>
            </a:schemeClr>
          </a:solidFill>
          <a:ln w="31750">
            <a:solidFill>
              <a:schemeClr val="tx1"/>
            </a:solid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marL="257175" indent="-257175" defTabSz="685800" eaLnBrk="1" hangingPunct="1">
              <a:buFont typeface="Wingdings" panose="05000000000000000000" pitchFamily="2" charset="2"/>
              <a:buChar char="Ø"/>
              <a:defRPr/>
            </a:pPr>
            <a:r>
              <a:rPr lang="fr-CA" sz="2400" i="1" dirty="0">
                <a:solidFill>
                  <a:srgbClr val="FFFFFF"/>
                </a:solidFill>
                <a:cs typeface="Arial" pitchFamily="34" charset="0"/>
                <a:sym typeface="Arial"/>
              </a:rPr>
              <a:t>Or how </a:t>
            </a:r>
            <a:r>
              <a:rPr lang="fr-CA" sz="2400" i="1" dirty="0" err="1">
                <a:solidFill>
                  <a:srgbClr val="FFFFFF"/>
                </a:solidFill>
                <a:cs typeface="Arial" pitchFamily="34" charset="0"/>
                <a:sym typeface="Arial"/>
              </a:rPr>
              <a:t>different</a:t>
            </a:r>
            <a:r>
              <a:rPr lang="fr-CA" sz="2400" i="1" dirty="0">
                <a:solidFill>
                  <a:srgbClr val="FFFFFF"/>
                </a:solidFill>
                <a:cs typeface="Arial" pitchFamily="34" charset="0"/>
                <a:sym typeface="Arial"/>
              </a:rPr>
              <a:t> </a:t>
            </a:r>
            <a:r>
              <a:rPr lang="fr-CA" sz="2400" i="1" dirty="0" err="1">
                <a:solidFill>
                  <a:srgbClr val="FFFFFF"/>
                </a:solidFill>
                <a:cs typeface="Arial" pitchFamily="34" charset="0"/>
                <a:sym typeface="Arial"/>
              </a:rPr>
              <a:t>species</a:t>
            </a:r>
            <a:r>
              <a:rPr lang="fr-CA" sz="2400" i="1" dirty="0">
                <a:solidFill>
                  <a:srgbClr val="FFFFFF"/>
                </a:solidFill>
                <a:cs typeface="Arial" pitchFamily="34" charset="0"/>
                <a:sym typeface="Arial"/>
              </a:rPr>
              <a:t> ACT in the </a:t>
            </a:r>
            <a:r>
              <a:rPr lang="fr-CA" sz="2400" i="1" dirty="0" err="1">
                <a:solidFill>
                  <a:srgbClr val="FFFFFF"/>
                </a:solidFill>
                <a:cs typeface="Arial" pitchFamily="34" charset="0"/>
                <a:sym typeface="Arial"/>
              </a:rPr>
              <a:t>ecosystem</a:t>
            </a:r>
            <a:r>
              <a:rPr lang="fr-CA" sz="2400" i="1" dirty="0">
                <a:solidFill>
                  <a:srgbClr val="FFFFFF"/>
                </a:solidFill>
                <a:cs typeface="Arial" pitchFamily="34" charset="0"/>
                <a:sym typeface="Arial"/>
              </a:rPr>
              <a:t> and REACT to </a:t>
            </a:r>
            <a:r>
              <a:rPr lang="fr-CA" sz="2400" i="1" dirty="0" err="1">
                <a:solidFill>
                  <a:srgbClr val="FFFFFF"/>
                </a:solidFill>
                <a:cs typeface="Arial" pitchFamily="34" charset="0"/>
                <a:sym typeface="Arial"/>
              </a:rPr>
              <a:t>disturbances</a:t>
            </a:r>
            <a:endParaRPr lang="en-US" sz="2400" i="1" dirty="0">
              <a:solidFill>
                <a:srgbClr val="FFFFFF"/>
              </a:solidFill>
              <a:cs typeface="Arial"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42" name="Google Shape;229;p32">
            <a:extLst>
              <a:ext uri="{FF2B5EF4-FFF2-40B4-BE49-F238E27FC236}">
                <a16:creationId xmlns:a16="http://schemas.microsoft.com/office/drawing/2014/main" id="{2443DDAE-9C30-E845-8F6F-C244AEF2A138}"/>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75" y="981075"/>
            <a:ext cx="85359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Google Shape;230;p32">
            <a:extLst>
              <a:ext uri="{FF2B5EF4-FFF2-40B4-BE49-F238E27FC236}">
                <a16:creationId xmlns:a16="http://schemas.microsoft.com/office/drawing/2014/main" id="{9750FF27-9BE1-BB4E-9C36-57DFF91F1522}"/>
              </a:ext>
            </a:extLst>
          </p:cNvPr>
          <p:cNvSpPr txBox="1"/>
          <p:nvPr/>
        </p:nvSpPr>
        <p:spPr>
          <a:xfrm>
            <a:off x="1203325" y="1968500"/>
            <a:ext cx="1533525" cy="369888"/>
          </a:xfrm>
          <a:prstGeom prst="rect">
            <a:avLst/>
          </a:prstGeom>
          <a:solidFill>
            <a:schemeClr val="lt1"/>
          </a:solidFill>
          <a:ln w="22225" cap="flat" cmpd="sng">
            <a:solidFill>
              <a:srgbClr val="0C5C66"/>
            </a:solidFill>
            <a:prstDash val="solid"/>
            <a:miter lim="800000"/>
            <a:headEnd type="none" w="sm" len="sm"/>
            <a:tailEnd type="none" w="sm" len="sm"/>
          </a:ln>
        </p:spPr>
        <p:txBody>
          <a:bodyPr spcFirstLastPara="1" lIns="91425" tIns="45700" rIns="91425" bIns="45700">
            <a:spAutoFit/>
          </a:bodyPr>
          <a:lstStyle/>
          <a:p>
            <a:pPr algn="ctr" defTabSz="914377" eaLnBrk="1" fontAlgn="auto" hangingPunct="1">
              <a:spcBef>
                <a:spcPts val="0"/>
              </a:spcBef>
              <a:spcAft>
                <a:spcPts val="0"/>
              </a:spcAft>
              <a:buClr>
                <a:srgbClr val="C00000"/>
              </a:buClr>
              <a:buSzPts val="1800"/>
              <a:defRPr/>
            </a:pPr>
            <a:r>
              <a:rPr lang="en" sz="1800" b="0" kern="0">
                <a:solidFill>
                  <a:srgbClr val="0C5C66"/>
                </a:solidFill>
                <a:latin typeface="Quicksand"/>
                <a:ea typeface="Quicksand"/>
                <a:cs typeface="Quicksand"/>
                <a:sym typeface="Quicksand"/>
              </a:rPr>
              <a:t>N content </a:t>
            </a:r>
            <a:endParaRPr sz="1400" b="0" kern="0">
              <a:solidFill>
                <a:srgbClr val="0C5C66"/>
              </a:solidFill>
              <a:latin typeface="Quicksand"/>
              <a:ea typeface="Quicksand"/>
              <a:cs typeface="Quicksand"/>
              <a:sym typeface="Quicksand"/>
            </a:endParaRPr>
          </a:p>
        </p:txBody>
      </p:sp>
      <p:sp>
        <p:nvSpPr>
          <p:cNvPr id="231" name="Google Shape;231;p32">
            <a:extLst>
              <a:ext uri="{FF2B5EF4-FFF2-40B4-BE49-F238E27FC236}">
                <a16:creationId xmlns:a16="http://schemas.microsoft.com/office/drawing/2014/main" id="{96533323-B6F0-1F4C-92BE-1563FE3DCD68}"/>
              </a:ext>
            </a:extLst>
          </p:cNvPr>
          <p:cNvSpPr txBox="1"/>
          <p:nvPr/>
        </p:nvSpPr>
        <p:spPr>
          <a:xfrm>
            <a:off x="3043238" y="1681163"/>
            <a:ext cx="1368425" cy="646112"/>
          </a:xfrm>
          <a:prstGeom prst="rect">
            <a:avLst/>
          </a:prstGeom>
          <a:solidFill>
            <a:schemeClr val="lt1"/>
          </a:solidFill>
          <a:ln w="22225" cap="flat" cmpd="sng">
            <a:solidFill>
              <a:srgbClr val="0C5C66"/>
            </a:solidFill>
            <a:prstDash val="solid"/>
            <a:miter lim="800000"/>
            <a:headEnd type="none" w="sm" len="sm"/>
            <a:tailEnd type="none" w="sm" len="sm"/>
          </a:ln>
        </p:spPr>
        <p:txBody>
          <a:bodyPr spcFirstLastPara="1" lIns="91425" tIns="45700" rIns="91425" bIns="45700">
            <a:spAutoFit/>
          </a:bodyPr>
          <a:lstStyle/>
          <a:p>
            <a:pPr algn="ctr" defTabSz="914377" eaLnBrk="1" fontAlgn="auto" hangingPunct="1">
              <a:spcBef>
                <a:spcPts val="0"/>
              </a:spcBef>
              <a:spcAft>
                <a:spcPts val="0"/>
              </a:spcAft>
              <a:buClr>
                <a:srgbClr val="C00000"/>
              </a:buClr>
              <a:buSzPts val="1800"/>
              <a:defRPr/>
            </a:pPr>
            <a:r>
              <a:rPr lang="en" sz="1800" b="0" kern="0">
                <a:solidFill>
                  <a:srgbClr val="0C5C66"/>
                </a:solidFill>
                <a:latin typeface="Quicksand"/>
                <a:ea typeface="Quicksand"/>
                <a:cs typeface="Quicksand"/>
                <a:sym typeface="Quicksand"/>
              </a:rPr>
              <a:t>Seed dispersal</a:t>
            </a:r>
            <a:endParaRPr sz="1400" b="0" kern="0">
              <a:solidFill>
                <a:srgbClr val="0C5C66"/>
              </a:solidFill>
              <a:latin typeface="Quicksand"/>
              <a:ea typeface="Quicksand"/>
              <a:cs typeface="Quicksand"/>
              <a:sym typeface="Quicksand"/>
            </a:endParaRPr>
          </a:p>
        </p:txBody>
      </p:sp>
      <p:sp>
        <p:nvSpPr>
          <p:cNvPr id="232" name="Google Shape;232;p32">
            <a:extLst>
              <a:ext uri="{FF2B5EF4-FFF2-40B4-BE49-F238E27FC236}">
                <a16:creationId xmlns:a16="http://schemas.microsoft.com/office/drawing/2014/main" id="{97CC55CF-D023-4041-A84B-88BD17C9BA86}"/>
              </a:ext>
            </a:extLst>
          </p:cNvPr>
          <p:cNvSpPr txBox="1"/>
          <p:nvPr/>
        </p:nvSpPr>
        <p:spPr>
          <a:xfrm>
            <a:off x="4716463" y="1681163"/>
            <a:ext cx="1368425" cy="646112"/>
          </a:xfrm>
          <a:prstGeom prst="rect">
            <a:avLst/>
          </a:prstGeom>
          <a:solidFill>
            <a:schemeClr val="lt1"/>
          </a:solidFill>
          <a:ln w="22225" cap="flat" cmpd="sng">
            <a:solidFill>
              <a:srgbClr val="0C5C66"/>
            </a:solidFill>
            <a:prstDash val="solid"/>
            <a:miter lim="800000"/>
            <a:headEnd type="none" w="sm" len="sm"/>
            <a:tailEnd type="none" w="sm" len="sm"/>
          </a:ln>
        </p:spPr>
        <p:txBody>
          <a:bodyPr spcFirstLastPara="1" lIns="91425" tIns="45700" rIns="91425" bIns="45700">
            <a:spAutoFit/>
          </a:bodyPr>
          <a:lstStyle/>
          <a:p>
            <a:pPr algn="ctr" defTabSz="914377" eaLnBrk="1" fontAlgn="auto" hangingPunct="1">
              <a:spcBef>
                <a:spcPts val="0"/>
              </a:spcBef>
              <a:spcAft>
                <a:spcPts val="0"/>
              </a:spcAft>
              <a:buClr>
                <a:srgbClr val="C00000"/>
              </a:buClr>
              <a:buSzPts val="1800"/>
              <a:defRPr/>
            </a:pPr>
            <a:r>
              <a:rPr lang="en" sz="1800" b="0" kern="0">
                <a:solidFill>
                  <a:srgbClr val="0C5C66"/>
                </a:solidFill>
                <a:latin typeface="Quicksand"/>
                <a:ea typeface="Quicksand"/>
                <a:cs typeface="Quicksand"/>
                <a:sym typeface="Quicksand"/>
              </a:rPr>
              <a:t>Leaf thickness</a:t>
            </a:r>
            <a:endParaRPr sz="1400" b="0" kern="0">
              <a:solidFill>
                <a:srgbClr val="0C5C66"/>
              </a:solidFill>
              <a:latin typeface="Quicksand"/>
              <a:ea typeface="Quicksand"/>
              <a:cs typeface="Quicksand"/>
              <a:sym typeface="Quicksand"/>
            </a:endParaRPr>
          </a:p>
        </p:txBody>
      </p:sp>
      <p:sp>
        <p:nvSpPr>
          <p:cNvPr id="233" name="Google Shape;233;p32">
            <a:extLst>
              <a:ext uri="{FF2B5EF4-FFF2-40B4-BE49-F238E27FC236}">
                <a16:creationId xmlns:a16="http://schemas.microsoft.com/office/drawing/2014/main" id="{93E80A16-58FC-A24C-991F-3DFAB3A3EC74}"/>
              </a:ext>
            </a:extLst>
          </p:cNvPr>
          <p:cNvSpPr txBox="1"/>
          <p:nvPr/>
        </p:nvSpPr>
        <p:spPr>
          <a:xfrm>
            <a:off x="6240463" y="1681163"/>
            <a:ext cx="1368425" cy="646112"/>
          </a:xfrm>
          <a:prstGeom prst="rect">
            <a:avLst/>
          </a:prstGeom>
          <a:solidFill>
            <a:schemeClr val="lt1"/>
          </a:solidFill>
          <a:ln w="22225" cap="flat" cmpd="sng">
            <a:solidFill>
              <a:srgbClr val="0C5C66"/>
            </a:solidFill>
            <a:prstDash val="solid"/>
            <a:miter lim="800000"/>
            <a:headEnd type="none" w="sm" len="sm"/>
            <a:tailEnd type="none" w="sm" len="sm"/>
          </a:ln>
        </p:spPr>
        <p:txBody>
          <a:bodyPr spcFirstLastPara="1" lIns="91425" tIns="45700" rIns="91425" bIns="45700">
            <a:spAutoFit/>
          </a:bodyPr>
          <a:lstStyle/>
          <a:p>
            <a:pPr algn="ctr" defTabSz="914377" eaLnBrk="1" fontAlgn="auto" hangingPunct="1">
              <a:spcBef>
                <a:spcPts val="0"/>
              </a:spcBef>
              <a:spcAft>
                <a:spcPts val="0"/>
              </a:spcAft>
              <a:buClr>
                <a:srgbClr val="C00000"/>
              </a:buClr>
              <a:buSzPts val="1800"/>
              <a:defRPr/>
            </a:pPr>
            <a:r>
              <a:rPr lang="en" sz="1800" b="0" kern="0">
                <a:solidFill>
                  <a:srgbClr val="0C5C66"/>
                </a:solidFill>
                <a:latin typeface="Quicksand"/>
                <a:ea typeface="Quicksand"/>
                <a:cs typeface="Quicksand"/>
                <a:sym typeface="Quicksand"/>
              </a:rPr>
              <a:t>Wood density</a:t>
            </a:r>
            <a:endParaRPr sz="1400" b="0" kern="0">
              <a:solidFill>
                <a:srgbClr val="0C5C66"/>
              </a:solidFill>
              <a:latin typeface="Quicksand"/>
              <a:ea typeface="Quicksand"/>
              <a:cs typeface="Quicksand"/>
              <a:sym typeface="Quicksand"/>
            </a:endParaRPr>
          </a:p>
        </p:txBody>
      </p:sp>
      <p:sp>
        <p:nvSpPr>
          <p:cNvPr id="234" name="Google Shape;234;p32">
            <a:extLst>
              <a:ext uri="{FF2B5EF4-FFF2-40B4-BE49-F238E27FC236}">
                <a16:creationId xmlns:a16="http://schemas.microsoft.com/office/drawing/2014/main" id="{1F834198-6EBE-6549-9B91-00F177E2E0D3}"/>
              </a:ext>
            </a:extLst>
          </p:cNvPr>
          <p:cNvSpPr txBox="1"/>
          <p:nvPr/>
        </p:nvSpPr>
        <p:spPr>
          <a:xfrm>
            <a:off x="7872413" y="1866900"/>
            <a:ext cx="830262" cy="369888"/>
          </a:xfrm>
          <a:prstGeom prst="rect">
            <a:avLst/>
          </a:prstGeom>
          <a:solidFill>
            <a:schemeClr val="lt1"/>
          </a:solidFill>
          <a:ln w="22225" cap="flat" cmpd="sng">
            <a:solidFill>
              <a:srgbClr val="0C5C66"/>
            </a:solidFill>
            <a:prstDash val="solid"/>
            <a:miter lim="800000"/>
            <a:headEnd type="none" w="sm" len="sm"/>
            <a:tailEnd type="none" w="sm" len="sm"/>
          </a:ln>
        </p:spPr>
        <p:txBody>
          <a:bodyPr spcFirstLastPara="1" lIns="91425" tIns="45700" rIns="91425" bIns="45700">
            <a:spAutoFit/>
          </a:bodyPr>
          <a:lstStyle/>
          <a:p>
            <a:pPr algn="ctr" defTabSz="914377" eaLnBrk="1" fontAlgn="auto" hangingPunct="1">
              <a:spcBef>
                <a:spcPts val="0"/>
              </a:spcBef>
              <a:spcAft>
                <a:spcPts val="0"/>
              </a:spcAft>
              <a:buClr>
                <a:srgbClr val="C00000"/>
              </a:buClr>
              <a:buSzPts val="1800"/>
              <a:defRPr/>
            </a:pPr>
            <a:r>
              <a:rPr lang="en" sz="1800" b="0" kern="0">
                <a:solidFill>
                  <a:srgbClr val="0C5C66"/>
                </a:solidFill>
                <a:latin typeface="Quicksand"/>
                <a:ea typeface="Quicksand"/>
                <a:cs typeface="Quicksand"/>
                <a:sym typeface="Quicksand"/>
              </a:rPr>
              <a:t>Etc.</a:t>
            </a:r>
            <a:endParaRPr sz="1400" b="0" kern="0">
              <a:solidFill>
                <a:srgbClr val="0C5C66"/>
              </a:solidFill>
              <a:latin typeface="Quicksand"/>
              <a:ea typeface="Quicksand"/>
              <a:cs typeface="Quicksand"/>
              <a:sym typeface="Quicksand"/>
            </a:endParaRPr>
          </a:p>
        </p:txBody>
      </p:sp>
      <p:pic>
        <p:nvPicPr>
          <p:cNvPr id="236" name="Google Shape;236;p32">
            <a:extLst>
              <a:ext uri="{FF2B5EF4-FFF2-40B4-BE49-F238E27FC236}">
                <a16:creationId xmlns:a16="http://schemas.microsoft.com/office/drawing/2014/main" id="{BE744CE1-30C4-524B-8024-CA490D7B74C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1688" y="2078038"/>
            <a:ext cx="2820987" cy="1069975"/>
          </a:xfrm>
          <a:prstGeom prst="rect">
            <a:avLst/>
          </a:prstGeom>
          <a:noFill/>
          <a:ln w="19050">
            <a:solidFill>
              <a:srgbClr val="FFC000"/>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37" name="Google Shape;237;p32">
            <a:extLst>
              <a:ext uri="{FF2B5EF4-FFF2-40B4-BE49-F238E27FC236}">
                <a16:creationId xmlns:a16="http://schemas.microsoft.com/office/drawing/2014/main" id="{5EC664F8-E593-E242-BC94-39D69F5BAF1C}"/>
              </a:ext>
            </a:extLst>
          </p:cNvPr>
          <p:cNvSpPr/>
          <p:nvPr/>
        </p:nvSpPr>
        <p:spPr>
          <a:xfrm>
            <a:off x="608013" y="981075"/>
            <a:ext cx="288925" cy="1404938"/>
          </a:xfrm>
          <a:prstGeom prst="rect">
            <a:avLst/>
          </a:prstGeom>
          <a:solidFill>
            <a:schemeClr val="lt1"/>
          </a:solidFill>
          <a:ln>
            <a:noFill/>
          </a:ln>
        </p:spPr>
        <p:txBody>
          <a:bodyPr spcFirstLastPara="1" lIns="91425" tIns="91425" rIns="91425" bIns="91425" anchor="ctr"/>
          <a:lstStyle/>
          <a:p>
            <a:pPr defTabSz="914377" eaLnBrk="1" fontAlgn="auto" hangingPunct="1">
              <a:spcBef>
                <a:spcPts val="0"/>
              </a:spcBef>
              <a:spcAft>
                <a:spcPts val="0"/>
              </a:spcAft>
              <a:buClr>
                <a:srgbClr val="000000"/>
              </a:buClr>
              <a:defRPr/>
            </a:pPr>
            <a:endParaRPr sz="1400" b="0" kern="0">
              <a:solidFill>
                <a:srgbClr val="000000"/>
              </a:solidFill>
              <a:latin typeface="Arial"/>
              <a:ea typeface="+mn-ea"/>
              <a:cs typeface="Arial"/>
              <a:sym typeface="Arial"/>
            </a:endParaRPr>
          </a:p>
        </p:txBody>
      </p:sp>
      <p:sp>
        <p:nvSpPr>
          <p:cNvPr id="238" name="Google Shape;238;p32">
            <a:extLst>
              <a:ext uri="{FF2B5EF4-FFF2-40B4-BE49-F238E27FC236}">
                <a16:creationId xmlns:a16="http://schemas.microsoft.com/office/drawing/2014/main" id="{3F46193D-DD32-7844-A316-AEDB33DC70DE}"/>
              </a:ext>
            </a:extLst>
          </p:cNvPr>
          <p:cNvSpPr txBox="1"/>
          <p:nvPr/>
        </p:nvSpPr>
        <p:spPr>
          <a:xfrm>
            <a:off x="0" y="74613"/>
            <a:ext cx="9217025" cy="923299"/>
          </a:xfrm>
          <a:prstGeom prst="rect">
            <a:avLst/>
          </a:prstGeom>
          <a:noFill/>
          <a:ln>
            <a:noFill/>
          </a:ln>
        </p:spPr>
        <p:txBody>
          <a:bodyPr spcFirstLastPara="1" lIns="91425" tIns="91425" rIns="91425" bIns="91425">
            <a:spAutoFit/>
          </a:bodyPr>
          <a:lstStyle/>
          <a:p>
            <a:pPr defTabSz="914377" eaLnBrk="1" fontAlgn="auto" hangingPunct="1">
              <a:spcBef>
                <a:spcPts val="0"/>
              </a:spcBef>
              <a:spcAft>
                <a:spcPts val="0"/>
              </a:spcAft>
              <a:buClr>
                <a:srgbClr val="000000"/>
              </a:buClr>
              <a:defRPr/>
            </a:pPr>
            <a:r>
              <a:rPr lang="fr-CA" sz="2400" kern="0" dirty="0">
                <a:solidFill>
                  <a:srgbClr val="000000"/>
                </a:solidFill>
                <a:latin typeface="Quicksand"/>
                <a:ea typeface="Quicksand"/>
                <a:cs typeface="Quicksand"/>
                <a:sym typeface="Quicksand"/>
              </a:rPr>
              <a:t>GROUPING TREE SPECIES INTO FUNCTIONAL GROUPS: to help </a:t>
            </a:r>
            <a:r>
              <a:rPr lang="fr-CA" sz="2400" kern="0" dirty="0" err="1">
                <a:solidFill>
                  <a:srgbClr val="000000"/>
                </a:solidFill>
                <a:latin typeface="Quicksand"/>
                <a:ea typeface="Quicksand"/>
                <a:cs typeface="Quicksand"/>
                <a:sym typeface="Quicksand"/>
              </a:rPr>
              <a:t>diversify</a:t>
            </a:r>
            <a:r>
              <a:rPr lang="fr-CA" sz="2400" kern="0" dirty="0">
                <a:solidFill>
                  <a:srgbClr val="000000"/>
                </a:solidFill>
                <a:latin typeface="Quicksand"/>
                <a:ea typeface="Quicksand"/>
                <a:cs typeface="Quicksand"/>
                <a:sym typeface="Quicksand"/>
              </a:rPr>
              <a:t> </a:t>
            </a:r>
            <a:r>
              <a:rPr lang="fr-CA" sz="2400" kern="0" dirty="0" err="1">
                <a:solidFill>
                  <a:srgbClr val="000000"/>
                </a:solidFill>
                <a:latin typeface="Quicksand"/>
                <a:ea typeface="Quicksand"/>
                <a:cs typeface="Quicksand"/>
                <a:sym typeface="Quicksand"/>
              </a:rPr>
              <a:t>effectively</a:t>
            </a:r>
            <a:endParaRPr b="0" kern="0" dirty="0">
              <a:solidFill>
                <a:srgbClr val="000000"/>
              </a:solidFill>
              <a:latin typeface="Quicksand"/>
              <a:ea typeface="Quicksand"/>
              <a:cs typeface="Quicksand"/>
              <a:sym typeface="Quicksand"/>
            </a:endParaRPr>
          </a:p>
        </p:txBody>
      </p:sp>
      <p:sp>
        <p:nvSpPr>
          <p:cNvPr id="4" name="Ellipse 3">
            <a:extLst>
              <a:ext uri="{FF2B5EF4-FFF2-40B4-BE49-F238E27FC236}">
                <a16:creationId xmlns:a16="http://schemas.microsoft.com/office/drawing/2014/main" id="{662884C9-B452-8145-8DF7-0600A9A231EF}"/>
              </a:ext>
            </a:extLst>
          </p:cNvPr>
          <p:cNvSpPr/>
          <p:nvPr/>
        </p:nvSpPr>
        <p:spPr>
          <a:xfrm>
            <a:off x="1250950" y="3348038"/>
            <a:ext cx="471488" cy="3794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fr-CA" sz="1800" b="0">
              <a:solidFill>
                <a:srgbClr val="FFFFFF"/>
              </a:solidFill>
              <a:sym typeface="Arial"/>
            </a:endParaRPr>
          </a:p>
        </p:txBody>
      </p:sp>
      <p:sp>
        <p:nvSpPr>
          <p:cNvPr id="5" name="Ellipse 4">
            <a:extLst>
              <a:ext uri="{FF2B5EF4-FFF2-40B4-BE49-F238E27FC236}">
                <a16:creationId xmlns:a16="http://schemas.microsoft.com/office/drawing/2014/main" id="{39711179-6104-DA4E-B2D2-11E65EB410DE}"/>
              </a:ext>
            </a:extLst>
          </p:cNvPr>
          <p:cNvSpPr/>
          <p:nvPr/>
        </p:nvSpPr>
        <p:spPr>
          <a:xfrm>
            <a:off x="3490913" y="3348038"/>
            <a:ext cx="471487" cy="37941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fr-CA" sz="1800" b="0">
              <a:solidFill>
                <a:srgbClr val="FFFFFF"/>
              </a:solidFill>
              <a:sym typeface="Arial"/>
            </a:endParaRPr>
          </a:p>
        </p:txBody>
      </p:sp>
      <p:sp>
        <p:nvSpPr>
          <p:cNvPr id="6" name="Ellipse 5">
            <a:extLst>
              <a:ext uri="{FF2B5EF4-FFF2-40B4-BE49-F238E27FC236}">
                <a16:creationId xmlns:a16="http://schemas.microsoft.com/office/drawing/2014/main" id="{01229E98-DB69-DA4A-9745-B4877FCC4244}"/>
              </a:ext>
            </a:extLst>
          </p:cNvPr>
          <p:cNvSpPr/>
          <p:nvPr/>
        </p:nvSpPr>
        <p:spPr>
          <a:xfrm>
            <a:off x="5480050" y="3328988"/>
            <a:ext cx="471488" cy="37941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fr-CA" sz="1800" b="0">
              <a:solidFill>
                <a:srgbClr val="FFFFFF"/>
              </a:solidFill>
              <a:sym typeface="Arial"/>
            </a:endParaRPr>
          </a:p>
        </p:txBody>
      </p:sp>
      <p:sp>
        <p:nvSpPr>
          <p:cNvPr id="7" name="Ellipse 6">
            <a:extLst>
              <a:ext uri="{FF2B5EF4-FFF2-40B4-BE49-F238E27FC236}">
                <a16:creationId xmlns:a16="http://schemas.microsoft.com/office/drawing/2014/main" id="{0DC46465-4B74-6F48-90BC-E30E0B02307C}"/>
              </a:ext>
            </a:extLst>
          </p:cNvPr>
          <p:cNvSpPr/>
          <p:nvPr/>
        </p:nvSpPr>
        <p:spPr>
          <a:xfrm>
            <a:off x="6454775" y="3319463"/>
            <a:ext cx="469900" cy="379412"/>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fr-CA" sz="1800" b="0">
              <a:solidFill>
                <a:srgbClr val="FFFFFF"/>
              </a:solidFill>
              <a:sym typeface="Arial"/>
            </a:endParaRPr>
          </a:p>
        </p:txBody>
      </p:sp>
      <p:sp>
        <p:nvSpPr>
          <p:cNvPr id="8" name="Ellipse 7">
            <a:extLst>
              <a:ext uri="{FF2B5EF4-FFF2-40B4-BE49-F238E27FC236}">
                <a16:creationId xmlns:a16="http://schemas.microsoft.com/office/drawing/2014/main" id="{EF47AD64-8247-7540-BCCF-C9CED33ED655}"/>
              </a:ext>
            </a:extLst>
          </p:cNvPr>
          <p:cNvSpPr/>
          <p:nvPr/>
        </p:nvSpPr>
        <p:spPr>
          <a:xfrm>
            <a:off x="7816850" y="3328988"/>
            <a:ext cx="471488" cy="379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fr-CA" sz="1800" b="0">
              <a:solidFill>
                <a:srgbClr val="FFFFFF"/>
              </a:solidFill>
              <a:sym typeface="Arial"/>
            </a:endParaRPr>
          </a:p>
        </p:txBody>
      </p:sp>
      <p:sp>
        <p:nvSpPr>
          <p:cNvPr id="235" name="Google Shape;235;p32">
            <a:extLst>
              <a:ext uri="{FF2B5EF4-FFF2-40B4-BE49-F238E27FC236}">
                <a16:creationId xmlns:a16="http://schemas.microsoft.com/office/drawing/2014/main" id="{FE260EA1-AD76-F340-BABD-F70F977F2911}"/>
              </a:ext>
            </a:extLst>
          </p:cNvPr>
          <p:cNvSpPr/>
          <p:nvPr/>
        </p:nvSpPr>
        <p:spPr>
          <a:xfrm>
            <a:off x="930275" y="3143250"/>
            <a:ext cx="7605713" cy="1212850"/>
          </a:xfrm>
          <a:prstGeom prst="trapezoid">
            <a:avLst>
              <a:gd name="adj" fmla="val 198014"/>
            </a:avLst>
          </a:prstGeom>
          <a:gradFill>
            <a:gsLst>
              <a:gs pos="0">
                <a:srgbClr val="FFD042"/>
              </a:gs>
              <a:gs pos="100000">
                <a:srgbClr val="B88B07"/>
              </a:gs>
            </a:gsLst>
            <a:lin ang="5400012" scaled="0"/>
          </a:gradFill>
          <a:ln>
            <a:noFill/>
          </a:ln>
        </p:spPr>
        <p:txBody>
          <a:bodyPr spcFirstLastPara="1" lIns="91425" tIns="91425" rIns="91425" bIns="91425" anchor="ctr"/>
          <a:lstStyle/>
          <a:p>
            <a:pPr defTabSz="914377" eaLnBrk="1" fontAlgn="auto" hangingPunct="1">
              <a:spcBef>
                <a:spcPts val="0"/>
              </a:spcBef>
              <a:spcAft>
                <a:spcPts val="0"/>
              </a:spcAft>
              <a:buClr>
                <a:srgbClr val="000000"/>
              </a:buClr>
              <a:defRPr/>
            </a:pPr>
            <a:endParaRPr sz="1400" b="0" kern="0">
              <a:solidFill>
                <a:srgbClr val="000000"/>
              </a:solidFill>
              <a:latin typeface="Arial"/>
              <a:ea typeface="+mn-ea"/>
              <a:cs typeface="Arial"/>
              <a:sym typeface="Arial"/>
            </a:endParaRPr>
          </a:p>
        </p:txBody>
      </p:sp>
      <p:pic>
        <p:nvPicPr>
          <p:cNvPr id="2" name="Image 1">
            <a:extLst>
              <a:ext uri="{FF2B5EF4-FFF2-40B4-BE49-F238E27FC236}">
                <a16:creationId xmlns:a16="http://schemas.microsoft.com/office/drawing/2014/main" id="{958A247E-48A8-8E4E-8CD1-B42488194AF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196752"/>
            <a:ext cx="9144000" cy="35115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nodeType="afterEffect">
                                  <p:stCondLst>
                                    <p:cond delay="2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4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nodeType="afterGroup">
                            <p:stCondLst>
                              <p:cond delay="900"/>
                            </p:stCondLst>
                            <p:childTnLst>
                              <p:par>
                                <p:cTn id="17" presetID="1" presetClass="entr" presetSubtype="0" fill="hold" nodeType="afterEffect">
                                  <p:stCondLst>
                                    <p:cond delay="3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gtEl>
                                        <p:attrNameLst>
                                          <p:attrName>style.visibility</p:attrName>
                                        </p:attrNameLst>
                                      </p:cBhvr>
                                      <p:to>
                                        <p:strVal val="visible"/>
                                      </p:to>
                                    </p:set>
                                  </p:childTnLst>
                                </p:cTn>
                              </p:par>
                            </p:childTnLst>
                          </p:cTn>
                        </p:par>
                        <p:par>
                          <p:cTn id="23" fill="hold" nodeType="afterGroup">
                            <p:stCondLst>
                              <p:cond delay="0"/>
                            </p:stCondLst>
                            <p:childTnLst>
                              <p:par>
                                <p:cTn id="24" presetID="10" presetClass="entr" presetSubtype="0" fill="hold" nodeType="afterEffect">
                                  <p:stCondLst>
                                    <p:cond delay="0"/>
                                  </p:stCondLst>
                                  <p:childTnLst>
                                    <p:set>
                                      <p:cBhvr>
                                        <p:cTn id="25" dur="1" fill="hold">
                                          <p:stCondLst>
                                            <p:cond delay="0"/>
                                          </p:stCondLst>
                                        </p:cTn>
                                        <p:tgtEl>
                                          <p:spTgt spid="235"/>
                                        </p:tgtEl>
                                        <p:attrNameLst>
                                          <p:attrName>style.visibility</p:attrName>
                                        </p:attrNameLst>
                                      </p:cBhvr>
                                      <p:to>
                                        <p:strVal val="visible"/>
                                      </p:to>
                                    </p:set>
                                    <p:animEffect transition="in" filter="fade">
                                      <p:cBhvr>
                                        <p:cTn id="26" dur="1000"/>
                                        <p:tgtEl>
                                          <p:spTgt spid="23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4068C90-24E1-344A-8B57-2421C08C0DD2}"/>
              </a:ext>
            </a:extLst>
          </p:cNvPr>
          <p:cNvSpPr>
            <a:spLocks noGrp="1" noChangeArrowheads="1"/>
          </p:cNvSpPr>
          <p:nvPr>
            <p:ph type="title"/>
          </p:nvPr>
        </p:nvSpPr>
        <p:spPr/>
        <p:txBody>
          <a:bodyPr/>
          <a:lstStyle/>
          <a:p>
            <a:pPr eaLnBrk="1" hangingPunct="1"/>
            <a:endParaRPr lang="fr-CA" altLang="fr-FR"/>
          </a:p>
        </p:txBody>
      </p:sp>
      <p:pic>
        <p:nvPicPr>
          <p:cNvPr id="67587" name="Content Placeholder 3">
            <a:extLst>
              <a:ext uri="{FF2B5EF4-FFF2-40B4-BE49-F238E27FC236}">
                <a16:creationId xmlns:a16="http://schemas.microsoft.com/office/drawing/2014/main" id="{C1548C3A-C442-2449-90DC-E028953578F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5364163" cy="4022725"/>
          </a:xfrm>
        </p:spPr>
      </p:pic>
      <p:pic>
        <p:nvPicPr>
          <p:cNvPr id="67588" name="Picture 4">
            <a:extLst>
              <a:ext uri="{FF2B5EF4-FFF2-40B4-BE49-F238E27FC236}">
                <a16:creationId xmlns:a16="http://schemas.microsoft.com/office/drawing/2014/main" id="{69C53DB6-E3AB-CB42-BD2B-25510FAD6C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3250" y="3309938"/>
            <a:ext cx="47307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a:extLst>
              <a:ext uri="{FF2B5EF4-FFF2-40B4-BE49-F238E27FC236}">
                <a16:creationId xmlns:a16="http://schemas.microsoft.com/office/drawing/2014/main" id="{A3F6C460-B208-7A49-9957-6CD1A2543A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3250" y="0"/>
            <a:ext cx="4716463"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6">
            <a:extLst>
              <a:ext uri="{FF2B5EF4-FFF2-40B4-BE49-F238E27FC236}">
                <a16:creationId xmlns:a16="http://schemas.microsoft.com/office/drawing/2014/main" id="{405727D9-1509-DB44-A9AF-B80F6D16BA3E}"/>
              </a:ext>
            </a:extLst>
          </p:cNvPr>
          <p:cNvSpPr>
            <a:spLocks noChangeArrowheads="1"/>
          </p:cNvSpPr>
          <p:nvPr/>
        </p:nvSpPr>
        <p:spPr bwMode="auto">
          <a:xfrm>
            <a:off x="274638" y="719138"/>
            <a:ext cx="2089150" cy="1455737"/>
          </a:xfrm>
          <a:prstGeom prst="rect">
            <a:avLst/>
          </a:prstGeom>
          <a:blipFill dpi="0" rotWithShape="1">
            <a:blip r:embed="rId5" cstate="email">
              <a:alphaModFix amt="23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7591" name="ZoneTexte 6">
            <a:extLst>
              <a:ext uri="{FF2B5EF4-FFF2-40B4-BE49-F238E27FC236}">
                <a16:creationId xmlns:a16="http://schemas.microsoft.com/office/drawing/2014/main" id="{7C0D748C-3477-6C46-A9BA-437CF957D26B}"/>
              </a:ext>
            </a:extLst>
          </p:cNvPr>
          <p:cNvSpPr txBox="1">
            <a:spLocks noChangeArrowheads="1"/>
          </p:cNvSpPr>
          <p:nvPr/>
        </p:nvSpPr>
        <p:spPr bwMode="auto">
          <a:xfrm>
            <a:off x="3054350" y="1368425"/>
            <a:ext cx="280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r>
              <a:rPr lang="fr-CA" altLang="fr-FR" sz="2000" dirty="0" err="1">
                <a:solidFill>
                  <a:srgbClr val="FFFFFF"/>
                </a:solidFill>
                <a:latin typeface="Arial" panose="020B0604020202020204" pitchFamily="34" charset="0"/>
                <a:cs typeface="Arial" panose="020B0604020202020204" pitchFamily="34" charset="0"/>
              </a:rPr>
              <a:t>Gardening</a:t>
            </a:r>
            <a:r>
              <a:rPr lang="fr-CA" altLang="fr-FR" sz="2000" dirty="0">
                <a:solidFill>
                  <a:srgbClr val="FFFFFF"/>
                </a:solidFill>
                <a:latin typeface="Arial" panose="020B0604020202020204" pitchFamily="34" charset="0"/>
                <a:cs typeface="Arial" panose="020B0604020202020204" pitchFamily="34" charset="0"/>
              </a:rPr>
              <a:t> </a:t>
            </a:r>
            <a:r>
              <a:rPr lang="fr-CA" altLang="fr-FR" sz="2000" dirty="0" err="1">
                <a:solidFill>
                  <a:srgbClr val="FFFFFF"/>
                </a:solidFill>
                <a:latin typeface="Arial" panose="020B0604020202020204" pitchFamily="34" charset="0"/>
                <a:cs typeface="Arial" panose="020B0604020202020204" pitchFamily="34" charset="0"/>
              </a:rPr>
              <a:t>cut</a:t>
            </a:r>
            <a:endParaRPr lang="fr-CA" altLang="fr-FR" sz="2000" dirty="0">
              <a:solidFill>
                <a:srgbClr val="FFFFFF"/>
              </a:solidFill>
              <a:latin typeface="Arial" panose="020B0604020202020204" pitchFamily="34" charset="0"/>
              <a:cs typeface="Arial" panose="020B0604020202020204" pitchFamily="34" charset="0"/>
            </a:endParaRPr>
          </a:p>
        </p:txBody>
      </p:sp>
      <p:sp>
        <p:nvSpPr>
          <p:cNvPr id="67592" name="Rectangle 6">
            <a:extLst>
              <a:ext uri="{FF2B5EF4-FFF2-40B4-BE49-F238E27FC236}">
                <a16:creationId xmlns:a16="http://schemas.microsoft.com/office/drawing/2014/main" id="{431ED82F-A289-FA4D-9383-E984BFC405EC}"/>
              </a:ext>
            </a:extLst>
          </p:cNvPr>
          <p:cNvSpPr>
            <a:spLocks noChangeArrowheads="1"/>
          </p:cNvSpPr>
          <p:nvPr/>
        </p:nvSpPr>
        <p:spPr bwMode="auto">
          <a:xfrm>
            <a:off x="6300788" y="4097338"/>
            <a:ext cx="2089150" cy="1454150"/>
          </a:xfrm>
          <a:prstGeom prst="rect">
            <a:avLst/>
          </a:prstGeom>
          <a:blipFill dpi="0" rotWithShape="1">
            <a:blip r:embed="rId5" cstate="email">
              <a:alphaModFix amt="33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Google Shape;268;p35">
            <a:extLst>
              <a:ext uri="{FF2B5EF4-FFF2-40B4-BE49-F238E27FC236}">
                <a16:creationId xmlns:a16="http://schemas.microsoft.com/office/drawing/2014/main" id="{218345B4-828D-FD44-8948-BF889D91EFAE}"/>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 y="1570038"/>
            <a:ext cx="91821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 name="Google Shape;269;p35">
            <a:extLst>
              <a:ext uri="{FF2B5EF4-FFF2-40B4-BE49-F238E27FC236}">
                <a16:creationId xmlns:a16="http://schemas.microsoft.com/office/drawing/2014/main" id="{A36F412F-403C-6D4E-9E39-4E530D088823}"/>
              </a:ext>
            </a:extLst>
          </p:cNvPr>
          <p:cNvSpPr/>
          <p:nvPr/>
        </p:nvSpPr>
        <p:spPr>
          <a:xfrm>
            <a:off x="-60325" y="3690938"/>
            <a:ext cx="9258300" cy="2260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sp>
        <p:nvSpPr>
          <p:cNvPr id="114692" name="Google Shape;270;p35">
            <a:extLst>
              <a:ext uri="{FF2B5EF4-FFF2-40B4-BE49-F238E27FC236}">
                <a16:creationId xmlns:a16="http://schemas.microsoft.com/office/drawing/2014/main" id="{42EC78E1-8A2D-DE47-A046-0B1B798EF930}"/>
              </a:ext>
            </a:extLst>
          </p:cNvPr>
          <p:cNvSpPr txBox="1">
            <a:spLocks noGrp="1" noChangeArrowheads="1"/>
          </p:cNvSpPr>
          <p:nvPr>
            <p:ph type="body" idx="1"/>
          </p:nvPr>
        </p:nvSpPr>
        <p:spPr>
          <a:xfrm>
            <a:off x="630238" y="2117725"/>
            <a:ext cx="3868737" cy="619125"/>
          </a:xfrm>
        </p:spPr>
        <p:txBody>
          <a:bodyPr/>
          <a:lstStyle/>
          <a:p>
            <a:pPr marL="0" indent="0" eaLnBrk="1" hangingPunct="1">
              <a:spcBef>
                <a:spcPct val="0"/>
              </a:spcBef>
              <a:spcAft>
                <a:spcPct val="0"/>
              </a:spcAft>
              <a:buClr>
                <a:srgbClr val="000000"/>
              </a:buClr>
            </a:pPr>
            <a:endParaRPr lang="fr-FR" altLang="fr-FR">
              <a:latin typeface="Calibri" panose="020F0502020204030204" pitchFamily="34" charset="0"/>
              <a:cs typeface="Calibri" panose="020F0502020204030204" pitchFamily="34" charset="0"/>
              <a:sym typeface="Calibri" panose="020F0502020204030204" pitchFamily="34" charset="0"/>
            </a:endParaRPr>
          </a:p>
        </p:txBody>
      </p:sp>
      <p:sp>
        <p:nvSpPr>
          <p:cNvPr id="114693" name="Google Shape;271;p35">
            <a:extLst>
              <a:ext uri="{FF2B5EF4-FFF2-40B4-BE49-F238E27FC236}">
                <a16:creationId xmlns:a16="http://schemas.microsoft.com/office/drawing/2014/main" id="{25AB6A71-10F1-3745-B490-7BEB778D7443}"/>
              </a:ext>
            </a:extLst>
          </p:cNvPr>
          <p:cNvSpPr txBox="1">
            <a:spLocks noGrp="1" noChangeArrowheads="1"/>
          </p:cNvSpPr>
          <p:nvPr>
            <p:ph type="body" idx="2"/>
          </p:nvPr>
        </p:nvSpPr>
        <p:spPr>
          <a:xfrm>
            <a:off x="630238" y="2736850"/>
            <a:ext cx="3868737" cy="2762250"/>
          </a:xfrm>
        </p:spPr>
        <p:txBody>
          <a:bodyPr/>
          <a:lstStyle/>
          <a:p>
            <a:pPr marL="228600" indent="-50800" eaLnBrk="1" hangingPunct="1">
              <a:spcBef>
                <a:spcPct val="0"/>
              </a:spcBef>
              <a:spcAft>
                <a:spcPct val="0"/>
              </a:spcAft>
              <a:buClr>
                <a:srgbClr val="000000"/>
              </a:buClr>
              <a:buSzPts val="2800"/>
              <a:buFont typeface="Arial" panose="020B0604020202020204" pitchFamily="34" charset="0"/>
              <a:buNone/>
            </a:pPr>
            <a:endParaRPr lang="fr-FR" altLang="fr-FR" sz="2800">
              <a:latin typeface="Calibri" panose="020F0502020204030204" pitchFamily="34" charset="0"/>
              <a:cs typeface="Calibri" panose="020F0502020204030204" pitchFamily="34" charset="0"/>
              <a:sym typeface="Calibri" panose="020F0502020204030204" pitchFamily="34" charset="0"/>
            </a:endParaRPr>
          </a:p>
        </p:txBody>
      </p:sp>
      <p:sp>
        <p:nvSpPr>
          <p:cNvPr id="272" name="Google Shape;272;p35">
            <a:extLst>
              <a:ext uri="{FF2B5EF4-FFF2-40B4-BE49-F238E27FC236}">
                <a16:creationId xmlns:a16="http://schemas.microsoft.com/office/drawing/2014/main" id="{70548ECC-0CD5-A64E-A3B4-45A3FC685D76}"/>
              </a:ext>
            </a:extLst>
          </p:cNvPr>
          <p:cNvSpPr txBox="1"/>
          <p:nvPr/>
        </p:nvSpPr>
        <p:spPr>
          <a:xfrm>
            <a:off x="296863" y="1689100"/>
            <a:ext cx="4432300" cy="1554231"/>
          </a:xfrm>
          <a:prstGeom prst="rect">
            <a:avLst/>
          </a:prstGeom>
          <a:solidFill>
            <a:srgbClr val="103D42"/>
          </a:solidFill>
          <a:ln w="9525" cap="flat" cmpd="sng">
            <a:solidFill>
              <a:srgbClr val="FFC000"/>
            </a:solidFill>
            <a:prstDash val="solid"/>
            <a:round/>
            <a:headEnd type="none" w="sm" len="sm"/>
            <a:tailEnd type="none" w="sm" len="sm"/>
          </a:ln>
        </p:spPr>
        <p:txBody>
          <a:bodyPr spcFirstLastPara="1" lIns="91425" tIns="45700" rIns="91425" bIns="45700">
            <a:spAutoFit/>
          </a:bodyPr>
          <a:lstStyle/>
          <a:p>
            <a:pPr eaLnBrk="1" fontAlgn="auto" hangingPunct="1">
              <a:spcBef>
                <a:spcPts val="0"/>
              </a:spcBef>
              <a:spcAft>
                <a:spcPts val="0"/>
              </a:spcAft>
              <a:buClr>
                <a:srgbClr val="000000"/>
              </a:buClr>
              <a:defRPr/>
            </a:pPr>
            <a:r>
              <a:rPr lang="fr-CA" sz="1900" kern="0" dirty="0">
                <a:solidFill>
                  <a:srgbClr val="FFFFFF"/>
                </a:solidFill>
                <a:latin typeface="Quicksand"/>
                <a:ea typeface="Quicksand"/>
                <a:cs typeface="Quicksand"/>
                <a:sym typeface="Quicksand"/>
              </a:rPr>
              <a:t>FUNCTIONAL CONNECTIVITY: The </a:t>
            </a:r>
            <a:r>
              <a:rPr lang="fr-CA" sz="1900" kern="0" dirty="0" err="1">
                <a:solidFill>
                  <a:srgbClr val="FFFFFF"/>
                </a:solidFill>
                <a:latin typeface="Quicksand"/>
                <a:ea typeface="Quicksand"/>
                <a:cs typeface="Quicksand"/>
                <a:sym typeface="Quicksand"/>
              </a:rPr>
              <a:t>potential</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level</a:t>
            </a:r>
            <a:r>
              <a:rPr lang="fr-CA" sz="1900" kern="0" dirty="0">
                <a:solidFill>
                  <a:srgbClr val="FFFFFF"/>
                </a:solidFill>
                <a:latin typeface="Quicksand"/>
                <a:ea typeface="Quicksand"/>
                <a:cs typeface="Quicksand"/>
                <a:sym typeface="Quicksand"/>
              </a:rPr>
              <a:t> of exchange of </a:t>
            </a:r>
            <a:r>
              <a:rPr lang="fr-CA" sz="1900" kern="0" dirty="0" err="1">
                <a:solidFill>
                  <a:srgbClr val="FFFFFF"/>
                </a:solidFill>
                <a:latin typeface="Quicksand"/>
                <a:ea typeface="Quicksand"/>
                <a:cs typeface="Quicksand"/>
                <a:sym typeface="Quicksand"/>
              </a:rPr>
              <a:t>tree</a:t>
            </a:r>
            <a:r>
              <a:rPr lang="fr-CA" sz="1900" kern="0" dirty="0">
                <a:solidFill>
                  <a:srgbClr val="FFFFFF"/>
                </a:solidFill>
                <a:latin typeface="Quicksand"/>
                <a:ea typeface="Quicksand"/>
                <a:cs typeface="Quicksand"/>
                <a:sym typeface="Quicksand"/>
              </a:rPr>
              <a:t> propagules (</a:t>
            </a:r>
            <a:r>
              <a:rPr lang="fr-CA" sz="1900" kern="0" dirty="0" err="1">
                <a:solidFill>
                  <a:srgbClr val="FFFFFF"/>
                </a:solidFill>
                <a:latin typeface="Quicksand"/>
                <a:ea typeface="Quicksand"/>
                <a:cs typeface="Quicksand"/>
                <a:sym typeface="Quicksand"/>
              </a:rPr>
              <a:t>measured</a:t>
            </a:r>
            <a:r>
              <a:rPr lang="fr-CA" sz="1900" kern="0" dirty="0">
                <a:solidFill>
                  <a:srgbClr val="FFFFFF"/>
                </a:solidFill>
                <a:latin typeface="Quicksand"/>
                <a:ea typeface="Quicksand"/>
                <a:cs typeface="Quicksand"/>
                <a:sym typeface="Quicksand"/>
              </a:rPr>
              <a:t> in </a:t>
            </a:r>
            <a:r>
              <a:rPr lang="fr-CA" sz="1900" kern="0" dirty="0" err="1">
                <a:solidFill>
                  <a:srgbClr val="FFFFFF"/>
                </a:solidFill>
                <a:latin typeface="Quicksand"/>
                <a:ea typeface="Quicksand"/>
                <a:cs typeface="Quicksand"/>
                <a:sym typeface="Quicksand"/>
              </a:rPr>
              <a:t>terms</a:t>
            </a:r>
            <a:r>
              <a:rPr lang="fr-CA" sz="1900" kern="0" dirty="0">
                <a:solidFill>
                  <a:srgbClr val="FFFFFF"/>
                </a:solidFill>
                <a:latin typeface="Quicksand"/>
                <a:ea typeface="Quicksand"/>
                <a:cs typeface="Quicksand"/>
                <a:sym typeface="Quicksand"/>
              </a:rPr>
              <a:t> of </a:t>
            </a:r>
            <a:r>
              <a:rPr lang="fr-CA" sz="1900" kern="0" dirty="0" err="1">
                <a:solidFill>
                  <a:srgbClr val="FFFFFF"/>
                </a:solidFill>
                <a:latin typeface="Quicksand"/>
                <a:ea typeface="Quicksand"/>
                <a:cs typeface="Quicksand"/>
                <a:sym typeface="Quicksand"/>
              </a:rPr>
              <a:t>functional</a:t>
            </a:r>
            <a:r>
              <a:rPr lang="fr-CA" sz="1900" kern="0" dirty="0">
                <a:solidFill>
                  <a:srgbClr val="FFFFFF"/>
                </a:solidFill>
                <a:latin typeface="Quicksand"/>
                <a:ea typeface="Quicksand"/>
                <a:cs typeface="Quicksand"/>
                <a:sym typeface="Quicksand"/>
              </a:rPr>
              <a:t> traits </a:t>
            </a:r>
            <a:r>
              <a:rPr lang="fr-CA" sz="1900" kern="0" dirty="0" err="1">
                <a:solidFill>
                  <a:srgbClr val="FFFFFF"/>
                </a:solidFill>
                <a:latin typeface="Quicksand"/>
                <a:ea typeface="Quicksand"/>
                <a:cs typeface="Quicksand"/>
                <a:sym typeface="Quicksand"/>
              </a:rPr>
              <a:t>that</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can</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be</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transferred</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between</a:t>
            </a:r>
            <a:r>
              <a:rPr lang="fr-CA" sz="1900" kern="0" dirty="0">
                <a:solidFill>
                  <a:srgbClr val="FFFFFF"/>
                </a:solidFill>
                <a:latin typeface="Quicksand"/>
                <a:ea typeface="Quicksand"/>
                <a:cs typeface="Quicksand"/>
                <a:sym typeface="Quicksand"/>
              </a:rPr>
              <a:t> stands and </a:t>
            </a:r>
            <a:r>
              <a:rPr lang="fr-CA" sz="1900" kern="0" dirty="0" err="1">
                <a:solidFill>
                  <a:srgbClr val="FFFFFF"/>
                </a:solidFill>
                <a:latin typeface="Quicksand"/>
                <a:ea typeface="Quicksand"/>
                <a:cs typeface="Quicksand"/>
                <a:sym typeface="Quicksand"/>
              </a:rPr>
              <a:t>forest</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properties</a:t>
            </a:r>
            <a:endParaRPr sz="1900" b="0" kern="0" dirty="0">
              <a:solidFill>
                <a:srgbClr val="FFC000"/>
              </a:solidFill>
              <a:latin typeface="Quicksand"/>
              <a:ea typeface="Quicksand"/>
              <a:cs typeface="Quicksand"/>
              <a:sym typeface="Quicksand"/>
            </a:endParaRPr>
          </a:p>
        </p:txBody>
      </p:sp>
      <p:grpSp>
        <p:nvGrpSpPr>
          <p:cNvPr id="273" name="Google Shape;273;p35">
            <a:extLst>
              <a:ext uri="{FF2B5EF4-FFF2-40B4-BE49-F238E27FC236}">
                <a16:creationId xmlns:a16="http://schemas.microsoft.com/office/drawing/2014/main" id="{204591B8-5205-0247-AE92-2AE2DE8B743A}"/>
              </a:ext>
            </a:extLst>
          </p:cNvPr>
          <p:cNvGrpSpPr>
            <a:grpSpLocks/>
          </p:cNvGrpSpPr>
          <p:nvPr/>
        </p:nvGrpSpPr>
        <p:grpSpPr bwMode="auto">
          <a:xfrm>
            <a:off x="104775" y="3690938"/>
            <a:ext cx="8404225" cy="2178050"/>
            <a:chOff x="226230" y="3096816"/>
            <a:chExt cx="8403420" cy="2903934"/>
          </a:xfrm>
        </p:grpSpPr>
        <p:sp>
          <p:nvSpPr>
            <p:cNvPr id="274" name="Google Shape;274;p35">
              <a:extLst>
                <a:ext uri="{FF2B5EF4-FFF2-40B4-BE49-F238E27FC236}">
                  <a16:creationId xmlns:a16="http://schemas.microsoft.com/office/drawing/2014/main" id="{C96922F3-BDBC-A840-8B73-9A7ADBC0D03E}"/>
                </a:ext>
              </a:extLst>
            </p:cNvPr>
            <p:cNvSpPr/>
            <p:nvPr/>
          </p:nvSpPr>
          <p:spPr>
            <a:xfrm>
              <a:off x="1143717" y="5543571"/>
              <a:ext cx="6857343" cy="457179"/>
            </a:xfrm>
            <a:prstGeom prst="rect">
              <a:avLst/>
            </a:prstGeom>
            <a:solidFill>
              <a:schemeClr val="lt1"/>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1050" b="0" kern="0">
                <a:solidFill>
                  <a:srgbClr val="000000"/>
                </a:solidFill>
                <a:latin typeface="Gill Sans"/>
                <a:ea typeface="Gill Sans"/>
                <a:cs typeface="Gill Sans"/>
                <a:sym typeface="Gill Sans"/>
              </a:endParaRPr>
            </a:p>
          </p:txBody>
        </p:sp>
        <p:sp>
          <p:nvSpPr>
            <p:cNvPr id="275" name="Google Shape;275;p35">
              <a:extLst>
                <a:ext uri="{FF2B5EF4-FFF2-40B4-BE49-F238E27FC236}">
                  <a16:creationId xmlns:a16="http://schemas.microsoft.com/office/drawing/2014/main" id="{909CCEE6-F37C-0B46-B529-53EF2F061575}"/>
                </a:ext>
              </a:extLst>
            </p:cNvPr>
            <p:cNvSpPr/>
            <p:nvPr/>
          </p:nvSpPr>
          <p:spPr>
            <a:xfrm>
              <a:off x="1126257" y="3236510"/>
              <a:ext cx="1582585" cy="709050"/>
            </a:xfrm>
            <a:prstGeom prst="rect">
              <a:avLst/>
            </a:prstGeom>
            <a:noFill/>
            <a:ln>
              <a:noFill/>
            </a:ln>
          </p:spPr>
          <p:txBody>
            <a:bodyPr spcFirstLastPara="1" lIns="91425" tIns="45700" rIns="91425" bIns="45700"/>
            <a:lstStyle/>
            <a:p>
              <a:pPr eaLnBrk="1" fontAlgn="auto" hangingPunct="1">
                <a:lnSpc>
                  <a:spcPct val="120000"/>
                </a:lnSpc>
                <a:spcBef>
                  <a:spcPts val="0"/>
                </a:spcBef>
                <a:spcAft>
                  <a:spcPts val="0"/>
                </a:spcAft>
                <a:buClr>
                  <a:srgbClr val="000000"/>
                </a:buClr>
                <a:buSzPts val="2000"/>
                <a:defRPr/>
              </a:pPr>
              <a:r>
                <a:rPr lang="en" sz="2000" b="0" kern="0">
                  <a:solidFill>
                    <a:srgbClr val="000000"/>
                  </a:solidFill>
                  <a:latin typeface="Arial"/>
                  <a:ea typeface="Arial"/>
                  <a:cs typeface="Arial"/>
                  <a:sym typeface="Arial"/>
                </a:rPr>
                <a:t>Connectivity</a:t>
              </a:r>
              <a:br>
                <a:rPr lang="en" sz="2000" b="0" kern="0">
                  <a:solidFill>
                    <a:srgbClr val="000000"/>
                  </a:solidFill>
                  <a:latin typeface="Arial"/>
                  <a:ea typeface="Arial"/>
                  <a:cs typeface="Arial"/>
                  <a:sym typeface="Arial"/>
                </a:rPr>
              </a:br>
              <a:endParaRPr sz="2000" b="0" kern="0">
                <a:solidFill>
                  <a:srgbClr val="000000"/>
                </a:solidFill>
                <a:latin typeface="Arial"/>
                <a:ea typeface="Arial"/>
                <a:cs typeface="Arial"/>
                <a:sym typeface="Arial"/>
              </a:endParaRPr>
            </a:p>
          </p:txBody>
        </p:sp>
        <p:sp>
          <p:nvSpPr>
            <p:cNvPr id="276" name="Google Shape;276;p35">
              <a:extLst>
                <a:ext uri="{FF2B5EF4-FFF2-40B4-BE49-F238E27FC236}">
                  <a16:creationId xmlns:a16="http://schemas.microsoft.com/office/drawing/2014/main" id="{C204FB81-1811-0348-8F95-EA0E03A781B6}"/>
                </a:ext>
              </a:extLst>
            </p:cNvPr>
            <p:cNvSpPr/>
            <p:nvPr/>
          </p:nvSpPr>
          <p:spPr>
            <a:xfrm>
              <a:off x="3673950" y="3236510"/>
              <a:ext cx="1469884" cy="370399"/>
            </a:xfrm>
            <a:prstGeom prst="rect">
              <a:avLst/>
            </a:prstGeom>
            <a:noFill/>
            <a:ln>
              <a:noFill/>
            </a:ln>
          </p:spPr>
          <p:txBody>
            <a:bodyPr spcFirstLastPara="1" lIns="91425" tIns="45700" rIns="91425" bIns="45700"/>
            <a:lstStyle/>
            <a:p>
              <a:pPr eaLnBrk="1" fontAlgn="auto" hangingPunct="1">
                <a:lnSpc>
                  <a:spcPct val="160000"/>
                </a:lnSpc>
                <a:spcBef>
                  <a:spcPts val="0"/>
                </a:spcBef>
                <a:spcAft>
                  <a:spcPts val="0"/>
                </a:spcAft>
                <a:buClr>
                  <a:srgbClr val="000000"/>
                </a:buClr>
                <a:buSzPts val="1500"/>
                <a:defRPr/>
              </a:pPr>
              <a:r>
                <a:rPr lang="en" sz="1500" b="0" kern="0">
                  <a:solidFill>
                    <a:srgbClr val="000000"/>
                  </a:solidFill>
                  <a:latin typeface="Gill Sans"/>
                  <a:ea typeface="Gill Sans"/>
                  <a:cs typeface="Gill Sans"/>
                  <a:sym typeface="Gill Sans"/>
                </a:rPr>
                <a:t>(4) Modularité</a:t>
              </a:r>
              <a:endParaRPr sz="1500" b="0" kern="0">
                <a:solidFill>
                  <a:srgbClr val="000000"/>
                </a:solidFill>
                <a:latin typeface="Gill Sans"/>
                <a:ea typeface="Gill Sans"/>
                <a:cs typeface="Gill Sans"/>
                <a:sym typeface="Gill Sans"/>
              </a:endParaRPr>
            </a:p>
          </p:txBody>
        </p:sp>
        <p:sp>
          <p:nvSpPr>
            <p:cNvPr id="277" name="Google Shape;277;p35">
              <a:extLst>
                <a:ext uri="{FF2B5EF4-FFF2-40B4-BE49-F238E27FC236}">
                  <a16:creationId xmlns:a16="http://schemas.microsoft.com/office/drawing/2014/main" id="{2C28037B-0EDD-C741-AE86-E2E0FD14B981}"/>
                </a:ext>
              </a:extLst>
            </p:cNvPr>
            <p:cNvSpPr/>
            <p:nvPr/>
          </p:nvSpPr>
          <p:spPr>
            <a:xfrm>
              <a:off x="5858140" y="3236510"/>
              <a:ext cx="1268292" cy="709050"/>
            </a:xfrm>
            <a:prstGeom prst="rect">
              <a:avLst/>
            </a:prstGeom>
            <a:noFill/>
            <a:ln>
              <a:noFill/>
            </a:ln>
          </p:spPr>
          <p:txBody>
            <a:bodyPr spcFirstLastPara="1" lIns="91425" tIns="45700" rIns="91425" bIns="45700"/>
            <a:lstStyle/>
            <a:p>
              <a:pPr eaLnBrk="1" fontAlgn="auto" hangingPunct="1">
                <a:lnSpc>
                  <a:spcPct val="120000"/>
                </a:lnSpc>
                <a:spcBef>
                  <a:spcPts val="0"/>
                </a:spcBef>
                <a:spcAft>
                  <a:spcPts val="0"/>
                </a:spcAft>
                <a:buClr>
                  <a:srgbClr val="000000"/>
                </a:buClr>
                <a:buSzPts val="2000"/>
                <a:defRPr/>
              </a:pPr>
              <a:r>
                <a:rPr lang="en" sz="2000" b="0" kern="0">
                  <a:solidFill>
                    <a:srgbClr val="000000"/>
                  </a:solidFill>
                  <a:latin typeface="Arial"/>
                  <a:ea typeface="Arial"/>
                  <a:cs typeface="Arial"/>
                  <a:sym typeface="Arial"/>
                </a:rPr>
                <a:t>Centrality</a:t>
              </a:r>
              <a:br>
                <a:rPr lang="en" sz="2000" b="0" kern="0">
                  <a:solidFill>
                    <a:srgbClr val="000000"/>
                  </a:solidFill>
                  <a:latin typeface="Arial"/>
                  <a:ea typeface="Arial"/>
                  <a:cs typeface="Arial"/>
                  <a:sym typeface="Arial"/>
                </a:rPr>
              </a:br>
              <a:endParaRPr sz="2000" b="0" kern="0">
                <a:solidFill>
                  <a:srgbClr val="000000"/>
                </a:solidFill>
                <a:latin typeface="Arial"/>
                <a:ea typeface="Arial"/>
                <a:cs typeface="Arial"/>
                <a:sym typeface="Arial"/>
              </a:endParaRPr>
            </a:p>
          </p:txBody>
        </p:sp>
        <p:sp>
          <p:nvSpPr>
            <p:cNvPr id="278" name="Google Shape;278;p35">
              <a:extLst>
                <a:ext uri="{FF2B5EF4-FFF2-40B4-BE49-F238E27FC236}">
                  <a16:creationId xmlns:a16="http://schemas.microsoft.com/office/drawing/2014/main" id="{18B6DEF1-9148-4E4C-ABFB-54FF1AF71D78}"/>
                </a:ext>
              </a:extLst>
            </p:cNvPr>
            <p:cNvSpPr/>
            <p:nvPr/>
          </p:nvSpPr>
          <p:spPr>
            <a:xfrm>
              <a:off x="5748614" y="5408110"/>
              <a:ext cx="1768306" cy="364050"/>
            </a:xfrm>
            <a:prstGeom prst="rect">
              <a:avLst/>
            </a:prstGeom>
            <a:solidFill>
              <a:schemeClr val="lt1"/>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788" b="0" kern="0">
                <a:solidFill>
                  <a:srgbClr val="FFFFFF"/>
                </a:solidFill>
                <a:latin typeface="Gill Sans"/>
                <a:ea typeface="Gill Sans"/>
                <a:cs typeface="Gill Sans"/>
                <a:sym typeface="Gill Sans"/>
              </a:endParaRPr>
            </a:p>
          </p:txBody>
        </p:sp>
        <p:grpSp>
          <p:nvGrpSpPr>
            <p:cNvPr id="114713" name="Google Shape;279;p35">
              <a:extLst>
                <a:ext uri="{FF2B5EF4-FFF2-40B4-BE49-F238E27FC236}">
                  <a16:creationId xmlns:a16="http://schemas.microsoft.com/office/drawing/2014/main" id="{619EFD93-C33B-044A-9093-D7DCDD0E35D8}"/>
                </a:ext>
              </a:extLst>
            </p:cNvPr>
            <p:cNvGrpSpPr>
              <a:grpSpLocks/>
            </p:cNvGrpSpPr>
            <p:nvPr/>
          </p:nvGrpSpPr>
          <p:grpSpPr bwMode="auto">
            <a:xfrm>
              <a:off x="5689998" y="3965973"/>
              <a:ext cx="2555519" cy="1683544"/>
              <a:chOff x="7567424" y="3979841"/>
              <a:chExt cx="3406902" cy="2244915"/>
            </a:xfrm>
          </p:grpSpPr>
          <p:pic>
            <p:nvPicPr>
              <p:cNvPr id="114722" name="Google Shape;280;p35" descr="Fig4.jpg">
                <a:extLst>
                  <a:ext uri="{FF2B5EF4-FFF2-40B4-BE49-F238E27FC236}">
                    <a16:creationId xmlns:a16="http://schemas.microsoft.com/office/drawing/2014/main" id="{71A16B95-F442-DE48-96EB-64DDF8FD4B0E}"/>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67424" y="3979841"/>
                <a:ext cx="1963354" cy="22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 name="Google Shape;281;p35">
                <a:extLst>
                  <a:ext uri="{FF2B5EF4-FFF2-40B4-BE49-F238E27FC236}">
                    <a16:creationId xmlns:a16="http://schemas.microsoft.com/office/drawing/2014/main" id="{37DA85A2-B6B9-4F40-A4A1-F5F981912E2B}"/>
                  </a:ext>
                </a:extLst>
              </p:cNvPr>
              <p:cNvSpPr/>
              <p:nvPr/>
            </p:nvSpPr>
            <p:spPr>
              <a:xfrm>
                <a:off x="9332164" y="4028824"/>
                <a:ext cx="188341" cy="143938"/>
              </a:xfrm>
              <a:prstGeom prst="ellipse">
                <a:avLst/>
              </a:prstGeom>
              <a:solidFill>
                <a:schemeClr val="dk1"/>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788" b="0" kern="0">
                  <a:solidFill>
                    <a:srgbClr val="FFFFFF"/>
                  </a:solidFill>
                  <a:latin typeface="Gill Sans"/>
                  <a:ea typeface="Gill Sans"/>
                  <a:cs typeface="Gill Sans"/>
                  <a:sym typeface="Gill Sans"/>
                </a:endParaRPr>
              </a:p>
            </p:txBody>
          </p:sp>
          <p:sp>
            <p:nvSpPr>
              <p:cNvPr id="282" name="Google Shape;282;p35">
                <a:extLst>
                  <a:ext uri="{FF2B5EF4-FFF2-40B4-BE49-F238E27FC236}">
                    <a16:creationId xmlns:a16="http://schemas.microsoft.com/office/drawing/2014/main" id="{5B9AC93F-AB68-284A-8A2F-F902D509F8F9}"/>
                  </a:ext>
                </a:extLst>
              </p:cNvPr>
              <p:cNvSpPr txBox="1"/>
              <p:nvPr/>
            </p:nvSpPr>
            <p:spPr>
              <a:xfrm>
                <a:off x="9484529" y="4000601"/>
                <a:ext cx="1307799" cy="378192"/>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defRPr/>
                </a:pPr>
                <a:r>
                  <a:rPr lang="en" sz="788" b="0" kern="0">
                    <a:solidFill>
                      <a:srgbClr val="000000"/>
                    </a:solidFill>
                    <a:latin typeface="Gill Sans"/>
                    <a:ea typeface="Gill Sans"/>
                    <a:cs typeface="Gill Sans"/>
                    <a:sym typeface="Gill Sans"/>
                  </a:rPr>
                  <a:t>Hub-connector</a:t>
                </a:r>
                <a:endParaRPr sz="1400" b="0" kern="0">
                  <a:solidFill>
                    <a:srgbClr val="000000"/>
                  </a:solidFill>
                  <a:latin typeface="Arial"/>
                  <a:ea typeface="+mn-ea"/>
                  <a:cs typeface="Arial"/>
                  <a:sym typeface="Arial"/>
                </a:endParaRPr>
              </a:p>
            </p:txBody>
          </p:sp>
          <p:sp>
            <p:nvSpPr>
              <p:cNvPr id="283" name="Google Shape;283;p35">
                <a:extLst>
                  <a:ext uri="{FF2B5EF4-FFF2-40B4-BE49-F238E27FC236}">
                    <a16:creationId xmlns:a16="http://schemas.microsoft.com/office/drawing/2014/main" id="{01DAA6DC-FFEE-BB4B-B577-A07EC5E1C6AD}"/>
                  </a:ext>
                </a:extLst>
              </p:cNvPr>
              <p:cNvSpPr/>
              <p:nvPr/>
            </p:nvSpPr>
            <p:spPr>
              <a:xfrm>
                <a:off x="9332164" y="4327991"/>
                <a:ext cx="188341" cy="141117"/>
              </a:xfrm>
              <a:prstGeom prst="ellipse">
                <a:avLst/>
              </a:prstGeom>
              <a:solidFill>
                <a:srgbClr val="FF0000"/>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788" b="0" kern="0">
                  <a:solidFill>
                    <a:srgbClr val="FFFFFF"/>
                  </a:solidFill>
                  <a:latin typeface="Gill Sans"/>
                  <a:ea typeface="Gill Sans"/>
                  <a:cs typeface="Gill Sans"/>
                  <a:sym typeface="Gill Sans"/>
                </a:endParaRPr>
              </a:p>
            </p:txBody>
          </p:sp>
          <p:sp>
            <p:nvSpPr>
              <p:cNvPr id="284" name="Google Shape;284;p35">
                <a:extLst>
                  <a:ext uri="{FF2B5EF4-FFF2-40B4-BE49-F238E27FC236}">
                    <a16:creationId xmlns:a16="http://schemas.microsoft.com/office/drawing/2014/main" id="{47FE3DFD-3835-4C40-B2D4-3B3DAD3D9D1D}"/>
                  </a:ext>
                </a:extLst>
              </p:cNvPr>
              <p:cNvSpPr txBox="1"/>
              <p:nvPr/>
            </p:nvSpPr>
            <p:spPr>
              <a:xfrm>
                <a:off x="9484529" y="4282834"/>
                <a:ext cx="1134273" cy="378192"/>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defRPr/>
                </a:pPr>
                <a:r>
                  <a:rPr lang="en" sz="788" b="0" kern="0">
                    <a:solidFill>
                      <a:srgbClr val="000000"/>
                    </a:solidFill>
                    <a:latin typeface="Gill Sans"/>
                    <a:ea typeface="Gill Sans"/>
                    <a:cs typeface="Gill Sans"/>
                    <a:sym typeface="Gill Sans"/>
                  </a:rPr>
                  <a:t>Hub</a:t>
                </a:r>
                <a:endParaRPr sz="1400" b="0" kern="0">
                  <a:solidFill>
                    <a:srgbClr val="000000"/>
                  </a:solidFill>
                  <a:latin typeface="Arial"/>
                  <a:ea typeface="+mn-ea"/>
                  <a:cs typeface="Arial"/>
                  <a:sym typeface="Arial"/>
                </a:endParaRPr>
              </a:p>
            </p:txBody>
          </p:sp>
          <p:sp>
            <p:nvSpPr>
              <p:cNvPr id="285" name="Google Shape;285;p35">
                <a:extLst>
                  <a:ext uri="{FF2B5EF4-FFF2-40B4-BE49-F238E27FC236}">
                    <a16:creationId xmlns:a16="http://schemas.microsoft.com/office/drawing/2014/main" id="{3D8D6182-BF9C-594B-8BF0-1C1295F556E5}"/>
                  </a:ext>
                </a:extLst>
              </p:cNvPr>
              <p:cNvSpPr/>
              <p:nvPr/>
            </p:nvSpPr>
            <p:spPr>
              <a:xfrm>
                <a:off x="9338513" y="4641269"/>
                <a:ext cx="190456" cy="143940"/>
              </a:xfrm>
              <a:prstGeom prst="ellipse">
                <a:avLst/>
              </a:prstGeom>
              <a:solidFill>
                <a:srgbClr val="99CC00"/>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788" b="0" kern="0">
                  <a:solidFill>
                    <a:srgbClr val="FFFFFF"/>
                  </a:solidFill>
                  <a:latin typeface="Gill Sans"/>
                  <a:ea typeface="Gill Sans"/>
                  <a:cs typeface="Gill Sans"/>
                  <a:sym typeface="Gill Sans"/>
                </a:endParaRPr>
              </a:p>
            </p:txBody>
          </p:sp>
          <p:sp>
            <p:nvSpPr>
              <p:cNvPr id="286" name="Google Shape;286;p35">
                <a:extLst>
                  <a:ext uri="{FF2B5EF4-FFF2-40B4-BE49-F238E27FC236}">
                    <a16:creationId xmlns:a16="http://schemas.microsoft.com/office/drawing/2014/main" id="{FE7A2D4A-90F6-F543-A9E7-255F49D0835E}"/>
                  </a:ext>
                </a:extLst>
              </p:cNvPr>
              <p:cNvSpPr txBox="1"/>
              <p:nvPr/>
            </p:nvSpPr>
            <p:spPr>
              <a:xfrm>
                <a:off x="9484529" y="4576356"/>
                <a:ext cx="1134273" cy="378192"/>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defRPr/>
                </a:pPr>
                <a:r>
                  <a:rPr lang="en" sz="788" b="0" kern="0">
                    <a:solidFill>
                      <a:srgbClr val="000000"/>
                    </a:solidFill>
                    <a:latin typeface="Gill Sans"/>
                    <a:ea typeface="Gill Sans"/>
                    <a:cs typeface="Gill Sans"/>
                    <a:sym typeface="Gill Sans"/>
                  </a:rPr>
                  <a:t>Connector</a:t>
                </a:r>
                <a:endParaRPr sz="1400" b="0" kern="0">
                  <a:solidFill>
                    <a:srgbClr val="000000"/>
                  </a:solidFill>
                  <a:latin typeface="Arial"/>
                  <a:ea typeface="+mn-ea"/>
                  <a:cs typeface="Arial"/>
                  <a:sym typeface="Arial"/>
                </a:endParaRPr>
              </a:p>
            </p:txBody>
          </p:sp>
          <p:sp>
            <p:nvSpPr>
              <p:cNvPr id="287" name="Google Shape;287;p35">
                <a:extLst>
                  <a:ext uri="{FF2B5EF4-FFF2-40B4-BE49-F238E27FC236}">
                    <a16:creationId xmlns:a16="http://schemas.microsoft.com/office/drawing/2014/main" id="{890D3B11-75D0-E645-8C76-C4E1F070C09A}"/>
                  </a:ext>
                </a:extLst>
              </p:cNvPr>
              <p:cNvSpPr/>
              <p:nvPr/>
            </p:nvSpPr>
            <p:spPr>
              <a:xfrm>
                <a:off x="9330048" y="4923502"/>
                <a:ext cx="188339" cy="141117"/>
              </a:xfrm>
              <a:prstGeom prst="ellipse">
                <a:avLst/>
              </a:prstGeom>
              <a:solidFill>
                <a:srgbClr val="EAB200"/>
              </a:solidFill>
              <a:ln>
                <a:noFill/>
              </a:ln>
            </p:spPr>
            <p:txBody>
              <a:bodyPr spcFirstLastPara="1" lIns="91425" tIns="45700" rIns="91425" bIns="45700" anchor="ctr"/>
              <a:lstStyle/>
              <a:p>
                <a:pPr algn="ctr" eaLnBrk="1" fontAlgn="auto" hangingPunct="1">
                  <a:spcBef>
                    <a:spcPts val="0"/>
                  </a:spcBef>
                  <a:spcAft>
                    <a:spcPts val="0"/>
                  </a:spcAft>
                  <a:buClr>
                    <a:srgbClr val="000000"/>
                  </a:buClr>
                  <a:defRPr/>
                </a:pPr>
                <a:endParaRPr sz="788" b="0" kern="0">
                  <a:solidFill>
                    <a:srgbClr val="FFFFFF"/>
                  </a:solidFill>
                  <a:latin typeface="Gill Sans"/>
                  <a:ea typeface="Gill Sans"/>
                  <a:cs typeface="Gill Sans"/>
                  <a:sym typeface="Gill Sans"/>
                </a:endParaRPr>
              </a:p>
            </p:txBody>
          </p:sp>
          <p:sp>
            <p:nvSpPr>
              <p:cNvPr id="288" name="Google Shape;288;p35">
                <a:extLst>
                  <a:ext uri="{FF2B5EF4-FFF2-40B4-BE49-F238E27FC236}">
                    <a16:creationId xmlns:a16="http://schemas.microsoft.com/office/drawing/2014/main" id="{C6FB48BE-D7AD-F241-B055-5BA0850E6B32}"/>
                  </a:ext>
                </a:extLst>
              </p:cNvPr>
              <p:cNvSpPr txBox="1"/>
              <p:nvPr/>
            </p:nvSpPr>
            <p:spPr>
              <a:xfrm>
                <a:off x="9484529" y="4881168"/>
                <a:ext cx="1489791" cy="378192"/>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defRPr/>
                </a:pPr>
                <a:r>
                  <a:rPr lang="en" sz="788" b="0" kern="0">
                    <a:solidFill>
                      <a:srgbClr val="000000"/>
                    </a:solidFill>
                    <a:latin typeface="Gill Sans"/>
                    <a:ea typeface="Gill Sans"/>
                    <a:cs typeface="Gill Sans"/>
                    <a:sym typeface="Gill Sans"/>
                  </a:rPr>
                  <a:t>Peripheral node</a:t>
                </a:r>
                <a:endParaRPr sz="1400" b="0" kern="0">
                  <a:solidFill>
                    <a:srgbClr val="000000"/>
                  </a:solidFill>
                  <a:latin typeface="Arial"/>
                  <a:ea typeface="+mn-ea"/>
                  <a:cs typeface="Arial"/>
                  <a:sym typeface="Arial"/>
                </a:endParaRPr>
              </a:p>
            </p:txBody>
          </p:sp>
        </p:grpSp>
        <p:pic>
          <p:nvPicPr>
            <p:cNvPr id="114714" name="Google Shape;289;p35">
              <a:extLst>
                <a:ext uri="{FF2B5EF4-FFF2-40B4-BE49-F238E27FC236}">
                  <a16:creationId xmlns:a16="http://schemas.microsoft.com/office/drawing/2014/main" id="{9652350A-4DCD-8144-9F05-3E5294FA0D48}"/>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3241" y="4666060"/>
              <a:ext cx="1622822"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5" name="Google Shape;290;p35">
              <a:extLst>
                <a:ext uri="{FF2B5EF4-FFF2-40B4-BE49-F238E27FC236}">
                  <a16:creationId xmlns:a16="http://schemas.microsoft.com/office/drawing/2014/main" id="{71549218-41D5-5844-86F8-BEB80A69FC24}"/>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63241" y="3731419"/>
              <a:ext cx="1622822"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Google Shape;291;p35">
              <a:extLst>
                <a:ext uri="{FF2B5EF4-FFF2-40B4-BE49-F238E27FC236}">
                  <a16:creationId xmlns:a16="http://schemas.microsoft.com/office/drawing/2014/main" id="{F2EE6452-295B-6649-AD6B-1F92C603B7C8}"/>
                </a:ext>
              </a:extLst>
            </p:cNvPr>
            <p:cNvSpPr txBox="1"/>
            <p:nvPr/>
          </p:nvSpPr>
          <p:spPr>
            <a:xfrm>
              <a:off x="1977075" y="5588018"/>
              <a:ext cx="814309" cy="262455"/>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A6A6A6"/>
                </a:buClr>
                <a:buSzPts val="675"/>
                <a:defRPr/>
              </a:pPr>
              <a:r>
                <a:rPr lang="en" sz="675" b="0" kern="0">
                  <a:solidFill>
                    <a:srgbClr val="A6A6A6"/>
                  </a:solidFill>
                  <a:latin typeface="Gill Sans"/>
                  <a:ea typeface="Gill Sans"/>
                  <a:cs typeface="Gill Sans"/>
                  <a:sym typeface="Gill Sans"/>
                </a:rPr>
                <a:t>Bunn </a:t>
              </a:r>
              <a:r>
                <a:rPr lang="en" sz="675" b="0" i="1" kern="0">
                  <a:solidFill>
                    <a:srgbClr val="A6A6A6"/>
                  </a:solidFill>
                  <a:latin typeface="Gill Sans"/>
                  <a:ea typeface="Gill Sans"/>
                  <a:cs typeface="Gill Sans"/>
                  <a:sym typeface="Gill Sans"/>
                </a:rPr>
                <a:t>et al. </a:t>
              </a:r>
              <a:r>
                <a:rPr lang="en" sz="675" b="0" kern="0">
                  <a:solidFill>
                    <a:srgbClr val="A6A6A6"/>
                  </a:solidFill>
                  <a:latin typeface="Gill Sans"/>
                  <a:ea typeface="Gill Sans"/>
                  <a:cs typeface="Gill Sans"/>
                  <a:sym typeface="Gill Sans"/>
                </a:rPr>
                <a:t>2000</a:t>
              </a:r>
              <a:endParaRPr sz="1400" b="0" kern="0">
                <a:solidFill>
                  <a:srgbClr val="000000"/>
                </a:solidFill>
                <a:latin typeface="Arial"/>
                <a:ea typeface="+mn-ea"/>
                <a:cs typeface="Arial"/>
                <a:sym typeface="Arial"/>
              </a:endParaRPr>
            </a:p>
          </p:txBody>
        </p:sp>
        <p:pic>
          <p:nvPicPr>
            <p:cNvPr id="114717" name="Google Shape;292;p35">
              <a:extLst>
                <a:ext uri="{FF2B5EF4-FFF2-40B4-BE49-F238E27FC236}">
                  <a16:creationId xmlns:a16="http://schemas.microsoft.com/office/drawing/2014/main" id="{745B073D-6335-514A-8D58-83E0196C8ECC}"/>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09963" y="3836194"/>
              <a:ext cx="1647825" cy="14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Google Shape;293;p35">
              <a:extLst>
                <a:ext uri="{FF2B5EF4-FFF2-40B4-BE49-F238E27FC236}">
                  <a16:creationId xmlns:a16="http://schemas.microsoft.com/office/drawing/2014/main" id="{1AC12B4F-AB84-E84A-B084-29E513BBE342}"/>
                </a:ext>
              </a:extLst>
            </p:cNvPr>
            <p:cNvSpPr txBox="1"/>
            <p:nvPr/>
          </p:nvSpPr>
          <p:spPr>
            <a:xfrm>
              <a:off x="4143805" y="5465257"/>
              <a:ext cx="1125430" cy="260339"/>
            </a:xfrm>
            <a:prstGeom prst="rect">
              <a:avLst/>
            </a:prstGeom>
            <a:solidFill>
              <a:schemeClr val="lt1"/>
            </a:solidFill>
            <a:ln>
              <a:noFill/>
            </a:ln>
          </p:spPr>
          <p:txBody>
            <a:bodyPr spcFirstLastPara="1" lIns="91425" tIns="45700" rIns="91425" bIns="45700">
              <a:spAutoFit/>
            </a:bodyPr>
            <a:lstStyle/>
            <a:p>
              <a:pPr eaLnBrk="1" fontAlgn="auto" hangingPunct="1">
                <a:spcBef>
                  <a:spcPts val="0"/>
                </a:spcBef>
                <a:spcAft>
                  <a:spcPts val="0"/>
                </a:spcAft>
                <a:buClr>
                  <a:srgbClr val="A6A6A6"/>
                </a:buClr>
                <a:buSzPts val="675"/>
                <a:defRPr/>
              </a:pPr>
              <a:r>
                <a:rPr lang="en" sz="675" b="0" kern="0">
                  <a:solidFill>
                    <a:srgbClr val="A6A6A6"/>
                  </a:solidFill>
                  <a:latin typeface="Gill Sans"/>
                  <a:ea typeface="Gill Sans"/>
                  <a:cs typeface="Gill Sans"/>
                  <a:sym typeface="Gill Sans"/>
                </a:rPr>
                <a:t>Müller-Linow </a:t>
              </a:r>
              <a:r>
                <a:rPr lang="en" sz="675" b="0" i="1" kern="0">
                  <a:solidFill>
                    <a:srgbClr val="A6A6A6"/>
                  </a:solidFill>
                  <a:latin typeface="Gill Sans"/>
                  <a:ea typeface="Gill Sans"/>
                  <a:cs typeface="Gill Sans"/>
                  <a:sym typeface="Gill Sans"/>
                </a:rPr>
                <a:t>et al. </a:t>
              </a:r>
              <a:r>
                <a:rPr lang="en" sz="675" b="0" kern="0">
                  <a:solidFill>
                    <a:srgbClr val="A6A6A6"/>
                  </a:solidFill>
                  <a:latin typeface="Gill Sans"/>
                  <a:ea typeface="Gill Sans"/>
                  <a:cs typeface="Gill Sans"/>
                  <a:sym typeface="Gill Sans"/>
                </a:rPr>
                <a:t>2008</a:t>
              </a:r>
              <a:endParaRPr sz="1400" b="0" kern="0">
                <a:solidFill>
                  <a:srgbClr val="000000"/>
                </a:solidFill>
                <a:latin typeface="Arial"/>
                <a:ea typeface="+mn-ea"/>
                <a:cs typeface="Arial"/>
                <a:sym typeface="Arial"/>
              </a:endParaRPr>
            </a:p>
          </p:txBody>
        </p:sp>
        <p:sp>
          <p:nvSpPr>
            <p:cNvPr id="294" name="Google Shape;294;p35">
              <a:extLst>
                <a:ext uri="{FF2B5EF4-FFF2-40B4-BE49-F238E27FC236}">
                  <a16:creationId xmlns:a16="http://schemas.microsoft.com/office/drawing/2014/main" id="{59412EC9-32E6-3146-BD69-607793C45C3A}"/>
                </a:ext>
              </a:extLst>
            </p:cNvPr>
            <p:cNvSpPr/>
            <p:nvPr/>
          </p:nvSpPr>
          <p:spPr>
            <a:xfrm>
              <a:off x="572272" y="3096816"/>
              <a:ext cx="8057378" cy="2762123"/>
            </a:xfrm>
            <a:prstGeom prst="roundRect">
              <a:avLst>
                <a:gd name="adj" fmla="val 4074"/>
              </a:avLst>
            </a:prstGeom>
            <a:noFill/>
            <a:ln w="12700" cap="flat" cmpd="sng">
              <a:solidFill>
                <a:srgbClr val="BFBFBF"/>
              </a:solidFill>
              <a:prstDash val="solid"/>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050" b="0" kern="0">
                <a:solidFill>
                  <a:srgbClr val="000000"/>
                </a:solidFill>
                <a:latin typeface="Gill Sans"/>
                <a:ea typeface="Gill Sans"/>
                <a:cs typeface="Gill Sans"/>
                <a:sym typeface="Gill Sans"/>
              </a:endParaRPr>
            </a:p>
          </p:txBody>
        </p:sp>
        <p:sp>
          <p:nvSpPr>
            <p:cNvPr id="295" name="Google Shape;295;p35">
              <a:extLst>
                <a:ext uri="{FF2B5EF4-FFF2-40B4-BE49-F238E27FC236}">
                  <a16:creationId xmlns:a16="http://schemas.microsoft.com/office/drawing/2014/main" id="{AFF79A1E-AE39-D542-A0F6-33C104202338}"/>
                </a:ext>
              </a:extLst>
            </p:cNvPr>
            <p:cNvSpPr/>
            <p:nvPr/>
          </p:nvSpPr>
          <p:spPr>
            <a:xfrm>
              <a:off x="226230" y="4203781"/>
              <a:ext cx="807961" cy="573591"/>
            </a:xfrm>
            <a:prstGeom prst="roundRect">
              <a:avLst>
                <a:gd name="adj" fmla="val 7313"/>
              </a:avLst>
            </a:prstGeom>
            <a:solidFill>
              <a:srgbClr val="F2F2F2"/>
            </a:solidFill>
            <a:ln w="12700" cap="flat" cmpd="sng">
              <a:solidFill>
                <a:srgbClr val="BFBFBF"/>
              </a:solidFill>
              <a:prstDash val="solid"/>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r>
                <a:rPr lang="en" sz="1050" b="0" kern="0">
                  <a:solidFill>
                    <a:srgbClr val="7F7F7F"/>
                  </a:solidFill>
                  <a:latin typeface="Gill Sans"/>
                  <a:ea typeface="Gill Sans"/>
                  <a:cs typeface="Gill Sans"/>
                  <a:sym typeface="Gill Sans"/>
                </a:rPr>
                <a:t>Complex network</a:t>
              </a:r>
              <a:endParaRPr sz="1050" b="0" kern="0">
                <a:solidFill>
                  <a:srgbClr val="7F7F7F"/>
                </a:solidFill>
                <a:latin typeface="Gill Sans"/>
                <a:ea typeface="Gill Sans"/>
                <a:cs typeface="Gill Sans"/>
                <a:sym typeface="Gill Sans"/>
              </a:endParaRPr>
            </a:p>
          </p:txBody>
        </p:sp>
        <p:sp>
          <p:nvSpPr>
            <p:cNvPr id="296" name="Google Shape;296;p35">
              <a:extLst>
                <a:ext uri="{FF2B5EF4-FFF2-40B4-BE49-F238E27FC236}">
                  <a16:creationId xmlns:a16="http://schemas.microsoft.com/office/drawing/2014/main" id="{FD8ADE90-EDE6-314A-8829-F18BDB04FC1E}"/>
                </a:ext>
              </a:extLst>
            </p:cNvPr>
            <p:cNvSpPr/>
            <p:nvPr/>
          </p:nvSpPr>
          <p:spPr>
            <a:xfrm>
              <a:off x="7612160" y="3162429"/>
              <a:ext cx="960345" cy="387333"/>
            </a:xfrm>
            <a:prstGeom prst="roundRect">
              <a:avLst>
                <a:gd name="adj" fmla="val 7313"/>
              </a:avLst>
            </a:prstGeom>
            <a:solidFill>
              <a:srgbClr val="D0CECE"/>
            </a:solidFill>
            <a:ln w="12700" cap="flat" cmpd="sng">
              <a:solidFill>
                <a:srgbClr val="BFBFBF"/>
              </a:solidFill>
              <a:prstDash val="solid"/>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r>
                <a:rPr lang="en" sz="1050" b="0" kern="0">
                  <a:solidFill>
                    <a:srgbClr val="7F7F7F"/>
                  </a:solidFill>
                  <a:latin typeface="Calibri"/>
                  <a:ea typeface="Calibri"/>
                  <a:cs typeface="Calibri"/>
                  <a:sym typeface="Calibri"/>
                </a:rPr>
                <a:t>PAYSAGE / RÉGION</a:t>
              </a:r>
              <a:endParaRPr sz="1050" b="0" kern="0">
                <a:solidFill>
                  <a:srgbClr val="7F7F7F"/>
                </a:solidFill>
                <a:latin typeface="Gill Sans"/>
                <a:ea typeface="Gill Sans"/>
                <a:cs typeface="Gill Sans"/>
                <a:sym typeface="Gill Sans"/>
              </a:endParaRPr>
            </a:p>
          </p:txBody>
        </p:sp>
      </p:grpSp>
      <p:sp>
        <p:nvSpPr>
          <p:cNvPr id="297" name="Google Shape;297;p35">
            <a:extLst>
              <a:ext uri="{FF2B5EF4-FFF2-40B4-BE49-F238E27FC236}">
                <a16:creationId xmlns:a16="http://schemas.microsoft.com/office/drawing/2014/main" id="{A09CC3C6-4B41-4547-BDA2-ED4E60052150}"/>
              </a:ext>
            </a:extLst>
          </p:cNvPr>
          <p:cNvSpPr/>
          <p:nvPr/>
        </p:nvSpPr>
        <p:spPr>
          <a:xfrm>
            <a:off x="5910263" y="4810125"/>
            <a:ext cx="469900" cy="357188"/>
          </a:xfrm>
          <a:prstGeom prst="ellipse">
            <a:avLst/>
          </a:prstGeom>
          <a:noFill/>
          <a:ln w="34925" cap="flat" cmpd="sng">
            <a:solidFill>
              <a:srgbClr val="008000"/>
            </a:solidFill>
            <a:prstDash val="dash"/>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sp>
        <p:nvSpPr>
          <p:cNvPr id="298" name="Google Shape;298;p35">
            <a:extLst>
              <a:ext uri="{FF2B5EF4-FFF2-40B4-BE49-F238E27FC236}">
                <a16:creationId xmlns:a16="http://schemas.microsoft.com/office/drawing/2014/main" id="{29C3CBA5-3B1B-9D4D-8905-5CCAA29125C2}"/>
              </a:ext>
            </a:extLst>
          </p:cNvPr>
          <p:cNvSpPr/>
          <p:nvPr/>
        </p:nvSpPr>
        <p:spPr>
          <a:xfrm>
            <a:off x="6303963" y="5111750"/>
            <a:ext cx="469900" cy="357188"/>
          </a:xfrm>
          <a:prstGeom prst="ellipse">
            <a:avLst/>
          </a:prstGeom>
          <a:noFill/>
          <a:ln w="34925" cap="flat" cmpd="sng">
            <a:solidFill>
              <a:srgbClr val="008000"/>
            </a:solidFill>
            <a:prstDash val="dash"/>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sp>
        <p:nvSpPr>
          <p:cNvPr id="299" name="Google Shape;299;p35">
            <a:extLst>
              <a:ext uri="{FF2B5EF4-FFF2-40B4-BE49-F238E27FC236}">
                <a16:creationId xmlns:a16="http://schemas.microsoft.com/office/drawing/2014/main" id="{C990944A-E476-F648-BB82-6B69130312DE}"/>
              </a:ext>
            </a:extLst>
          </p:cNvPr>
          <p:cNvSpPr/>
          <p:nvPr/>
        </p:nvSpPr>
        <p:spPr>
          <a:xfrm>
            <a:off x="5688013" y="4586288"/>
            <a:ext cx="469900" cy="357187"/>
          </a:xfrm>
          <a:prstGeom prst="ellipse">
            <a:avLst/>
          </a:prstGeom>
          <a:noFill/>
          <a:ln w="34925" cap="flat" cmpd="sng">
            <a:solidFill>
              <a:srgbClr val="008000"/>
            </a:solidFill>
            <a:prstDash val="dash"/>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pic>
        <p:nvPicPr>
          <p:cNvPr id="300" name="Google Shape;300;p35">
            <a:extLst>
              <a:ext uri="{FF2B5EF4-FFF2-40B4-BE49-F238E27FC236}">
                <a16:creationId xmlns:a16="http://schemas.microsoft.com/office/drawing/2014/main" id="{0D8C18FA-DEF4-074C-9018-47F32276C21D}"/>
              </a:ext>
            </a:extLst>
          </p:cNvPr>
          <p:cNvPicPr preferRelativeResize="0">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0063" y="5245100"/>
            <a:ext cx="3794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Google Shape;301;p35">
            <a:extLst>
              <a:ext uri="{FF2B5EF4-FFF2-40B4-BE49-F238E27FC236}">
                <a16:creationId xmlns:a16="http://schemas.microsoft.com/office/drawing/2014/main" id="{4417FE20-180F-2F4C-9EE0-16484B3A9CCA}"/>
              </a:ext>
            </a:extLst>
          </p:cNvPr>
          <p:cNvSpPr/>
          <p:nvPr/>
        </p:nvSpPr>
        <p:spPr>
          <a:xfrm>
            <a:off x="5930900" y="5029200"/>
            <a:ext cx="469900" cy="355600"/>
          </a:xfrm>
          <a:prstGeom prst="ellipse">
            <a:avLst/>
          </a:prstGeom>
          <a:noFill/>
          <a:ln w="34925" cap="flat" cmpd="sng">
            <a:solidFill>
              <a:srgbClr val="008000"/>
            </a:solidFill>
            <a:prstDash val="dash"/>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sp>
        <p:nvSpPr>
          <p:cNvPr id="302" name="Google Shape;302;p35">
            <a:extLst>
              <a:ext uri="{FF2B5EF4-FFF2-40B4-BE49-F238E27FC236}">
                <a16:creationId xmlns:a16="http://schemas.microsoft.com/office/drawing/2014/main" id="{A6B460D2-E670-1F42-82B7-E664169958B5}"/>
              </a:ext>
            </a:extLst>
          </p:cNvPr>
          <p:cNvSpPr/>
          <p:nvPr/>
        </p:nvSpPr>
        <p:spPr>
          <a:xfrm rot="749076">
            <a:off x="4478338" y="4483100"/>
            <a:ext cx="1096962" cy="152400"/>
          </a:xfrm>
          <a:prstGeom prst="stripedRightArrow">
            <a:avLst>
              <a:gd name="adj1" fmla="val 50000"/>
              <a:gd name="adj2" fmla="val 50000"/>
            </a:avLst>
          </a:prstGeom>
          <a:solidFill>
            <a:srgbClr val="7F7F7F"/>
          </a:solidFill>
          <a:ln w="12700" cap="flat" cmpd="sng">
            <a:solidFill>
              <a:srgbClr val="31538F"/>
            </a:solidFill>
            <a:prstDash val="solid"/>
            <a:miter lim="800000"/>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000000"/>
              </a:buClr>
              <a:defRPr/>
            </a:pPr>
            <a:endParaRPr sz="1800" b="0" kern="0">
              <a:solidFill>
                <a:srgbClr val="FFFFFF"/>
              </a:solidFill>
              <a:latin typeface="Calibri"/>
              <a:ea typeface="Calibri"/>
              <a:cs typeface="Calibri"/>
              <a:sym typeface="Calibri"/>
            </a:endParaRPr>
          </a:p>
        </p:txBody>
      </p:sp>
      <p:sp>
        <p:nvSpPr>
          <p:cNvPr id="303" name="Google Shape;303;p35">
            <a:extLst>
              <a:ext uri="{FF2B5EF4-FFF2-40B4-BE49-F238E27FC236}">
                <a16:creationId xmlns:a16="http://schemas.microsoft.com/office/drawing/2014/main" id="{061EB189-BEFA-2148-B7BF-E75455FB653D}"/>
              </a:ext>
            </a:extLst>
          </p:cNvPr>
          <p:cNvSpPr txBox="1"/>
          <p:nvPr/>
        </p:nvSpPr>
        <p:spPr>
          <a:xfrm>
            <a:off x="104775" y="473075"/>
            <a:ext cx="9039225" cy="862013"/>
          </a:xfrm>
          <a:prstGeom prst="rect">
            <a:avLst/>
          </a:prstGeom>
          <a:noFill/>
          <a:ln>
            <a:noFill/>
          </a:ln>
        </p:spPr>
        <p:txBody>
          <a:bodyPr spcFirstLastPara="1" lIns="0" tIns="0" rIns="0" bIns="0">
            <a:spAutoFit/>
          </a:bodyPr>
          <a:lstStyle/>
          <a:p>
            <a:pPr eaLnBrk="1" fontAlgn="auto" hangingPunct="1">
              <a:spcBef>
                <a:spcPts val="0"/>
              </a:spcBef>
              <a:spcAft>
                <a:spcPts val="0"/>
              </a:spcAft>
              <a:buClr>
                <a:srgbClr val="000000"/>
              </a:buClr>
              <a:buSzPts val="2800"/>
              <a:defRPr/>
            </a:pPr>
            <a:r>
              <a:rPr lang="fr-CA" kern="0" dirty="0">
                <a:solidFill>
                  <a:srgbClr val="000000"/>
                </a:solidFill>
                <a:latin typeface="Quicksand"/>
                <a:ea typeface="Quicksand"/>
                <a:cs typeface="Quicksand"/>
                <a:sym typeface="Quicksand"/>
              </a:rPr>
              <a:t>FUNCTIONAL CONNECTIVITY AND CENTRALITY: a </a:t>
            </a:r>
            <a:r>
              <a:rPr lang="fr-CA" kern="0" dirty="0" err="1">
                <a:solidFill>
                  <a:srgbClr val="000000"/>
                </a:solidFill>
                <a:latin typeface="Quicksand"/>
                <a:ea typeface="Quicksand"/>
                <a:cs typeface="Quicksand"/>
                <a:sym typeface="Quicksand"/>
              </a:rPr>
              <a:t>way</a:t>
            </a:r>
            <a:r>
              <a:rPr lang="fr-CA" kern="0" dirty="0">
                <a:solidFill>
                  <a:srgbClr val="000000"/>
                </a:solidFill>
                <a:latin typeface="Quicksand"/>
                <a:ea typeface="Quicksand"/>
                <a:cs typeface="Quicksand"/>
                <a:sym typeface="Quicksand"/>
              </a:rPr>
              <a:t> to </a:t>
            </a:r>
            <a:r>
              <a:rPr lang="fr-CA" kern="0" dirty="0" err="1">
                <a:solidFill>
                  <a:srgbClr val="000000"/>
                </a:solidFill>
                <a:latin typeface="Quicksand"/>
                <a:ea typeface="Quicksand"/>
                <a:cs typeface="Quicksand"/>
                <a:sym typeface="Quicksand"/>
              </a:rPr>
              <a:t>optimize</a:t>
            </a:r>
            <a:r>
              <a:rPr lang="fr-CA" kern="0" dirty="0">
                <a:solidFill>
                  <a:srgbClr val="000000"/>
                </a:solidFill>
                <a:latin typeface="Quicksand"/>
                <a:ea typeface="Quicksand"/>
                <a:cs typeface="Quicksand"/>
                <a:sym typeface="Quicksand"/>
              </a:rPr>
              <a:t> </a:t>
            </a:r>
            <a:r>
              <a:rPr lang="fr-CA" kern="0" dirty="0" err="1">
                <a:solidFill>
                  <a:srgbClr val="000000"/>
                </a:solidFill>
                <a:latin typeface="Quicksand"/>
                <a:ea typeface="Quicksand"/>
                <a:cs typeface="Quicksand"/>
                <a:sym typeface="Quicksand"/>
              </a:rPr>
              <a:t>our</a:t>
            </a:r>
            <a:r>
              <a:rPr lang="fr-CA" kern="0" dirty="0">
                <a:solidFill>
                  <a:srgbClr val="000000"/>
                </a:solidFill>
                <a:latin typeface="Quicksand"/>
                <a:ea typeface="Quicksand"/>
                <a:cs typeface="Quicksand"/>
                <a:sym typeface="Quicksand"/>
              </a:rPr>
              <a:t> intervention</a:t>
            </a:r>
            <a:endParaRPr sz="600" b="0" i="1" kern="0" dirty="0">
              <a:solidFill>
                <a:srgbClr val="006600"/>
              </a:solidFill>
              <a:latin typeface="Quicksand"/>
              <a:ea typeface="Quicksand"/>
              <a:cs typeface="Quicksand"/>
              <a:sym typeface="Quicksand"/>
            </a:endParaRPr>
          </a:p>
        </p:txBody>
      </p:sp>
      <p:sp>
        <p:nvSpPr>
          <p:cNvPr id="304" name="Google Shape;304;p35">
            <a:extLst>
              <a:ext uri="{FF2B5EF4-FFF2-40B4-BE49-F238E27FC236}">
                <a16:creationId xmlns:a16="http://schemas.microsoft.com/office/drawing/2014/main" id="{85486E29-F951-494D-BDB5-9631B47811B0}"/>
              </a:ext>
            </a:extLst>
          </p:cNvPr>
          <p:cNvSpPr txBox="1"/>
          <p:nvPr/>
        </p:nvSpPr>
        <p:spPr>
          <a:xfrm>
            <a:off x="4879975" y="1689100"/>
            <a:ext cx="3868738" cy="1554231"/>
          </a:xfrm>
          <a:prstGeom prst="rect">
            <a:avLst/>
          </a:prstGeom>
          <a:solidFill>
            <a:srgbClr val="103D42"/>
          </a:solidFill>
          <a:ln w="9525" cap="flat" cmpd="sng">
            <a:solidFill>
              <a:srgbClr val="FFC000"/>
            </a:solidFill>
            <a:prstDash val="solid"/>
            <a:round/>
            <a:headEnd type="none" w="sm" len="sm"/>
            <a:tailEnd type="none" w="sm" len="sm"/>
          </a:ln>
        </p:spPr>
        <p:txBody>
          <a:bodyPr spcFirstLastPara="1" lIns="91425" tIns="45700" rIns="91425" bIns="45700">
            <a:spAutoFit/>
          </a:bodyPr>
          <a:lstStyle/>
          <a:p>
            <a:pPr eaLnBrk="1" fontAlgn="auto" hangingPunct="1">
              <a:spcBef>
                <a:spcPts val="0"/>
              </a:spcBef>
              <a:spcAft>
                <a:spcPts val="0"/>
              </a:spcAft>
              <a:buClr>
                <a:srgbClr val="000000"/>
              </a:buClr>
              <a:defRPr/>
            </a:pPr>
            <a:r>
              <a:rPr lang="fr-CA" sz="1900" kern="0" dirty="0">
                <a:solidFill>
                  <a:srgbClr val="FFFFFF"/>
                </a:solidFill>
                <a:latin typeface="Quicksand"/>
                <a:ea typeface="Quicksand"/>
                <a:cs typeface="Quicksand"/>
                <a:sym typeface="Quicksand"/>
              </a:rPr>
              <a:t>CENTRALITY: The </a:t>
            </a:r>
            <a:r>
              <a:rPr lang="fr-CA" sz="1900" kern="0" dirty="0" err="1">
                <a:solidFill>
                  <a:srgbClr val="FFFFFF"/>
                </a:solidFill>
                <a:latin typeface="Quicksand"/>
                <a:ea typeface="Quicksand"/>
                <a:cs typeface="Quicksand"/>
                <a:sym typeface="Quicksand"/>
              </a:rPr>
              <a:t>level</a:t>
            </a:r>
            <a:r>
              <a:rPr lang="fr-CA" sz="1900" kern="0" dirty="0">
                <a:solidFill>
                  <a:srgbClr val="FFFFFF"/>
                </a:solidFill>
                <a:latin typeface="Quicksand"/>
                <a:ea typeface="Quicksand"/>
                <a:cs typeface="Quicksand"/>
                <a:sym typeface="Quicksand"/>
              </a:rPr>
              <a:t> of influence or </a:t>
            </a:r>
            <a:r>
              <a:rPr lang="fr-CA" sz="1900" kern="0" dirty="0" err="1">
                <a:solidFill>
                  <a:srgbClr val="FFFFFF"/>
                </a:solidFill>
                <a:latin typeface="Quicksand"/>
                <a:ea typeface="Quicksand"/>
                <a:cs typeface="Quicksand"/>
                <a:sym typeface="Quicksand"/>
              </a:rPr>
              <a:t>connectivity</a:t>
            </a:r>
            <a:r>
              <a:rPr lang="fr-CA" sz="1900" kern="0" dirty="0">
                <a:solidFill>
                  <a:srgbClr val="FFFFFF"/>
                </a:solidFill>
                <a:latin typeface="Quicksand"/>
                <a:ea typeface="Quicksand"/>
                <a:cs typeface="Quicksand"/>
                <a:sym typeface="Quicksand"/>
              </a:rPr>
              <a:t> of </a:t>
            </a:r>
            <a:r>
              <a:rPr lang="fr-CA" sz="1900" kern="0" dirty="0" err="1">
                <a:solidFill>
                  <a:srgbClr val="FFFFFF"/>
                </a:solidFill>
                <a:latin typeface="Quicksand"/>
                <a:ea typeface="Quicksand"/>
                <a:cs typeface="Quicksand"/>
                <a:sym typeface="Quicksand"/>
              </a:rPr>
              <a:t>nodes</a:t>
            </a:r>
            <a:r>
              <a:rPr lang="fr-CA" sz="1900" kern="0" dirty="0">
                <a:solidFill>
                  <a:srgbClr val="FFFFFF"/>
                </a:solidFill>
                <a:latin typeface="Quicksand"/>
                <a:ea typeface="Quicksand"/>
                <a:cs typeface="Quicksand"/>
                <a:sym typeface="Quicksand"/>
              </a:rPr>
              <a:t> in a network. It </a:t>
            </a:r>
            <a:r>
              <a:rPr lang="fr-CA" sz="1900" kern="0" dirty="0" err="1">
                <a:solidFill>
                  <a:srgbClr val="FFFFFF"/>
                </a:solidFill>
                <a:latin typeface="Quicksand"/>
                <a:ea typeface="Quicksand"/>
                <a:cs typeface="Quicksand"/>
                <a:sym typeface="Quicksand"/>
              </a:rPr>
              <a:t>is</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used</a:t>
            </a:r>
            <a:r>
              <a:rPr lang="fr-CA" sz="1900" kern="0" dirty="0">
                <a:solidFill>
                  <a:srgbClr val="FFFFFF"/>
                </a:solidFill>
                <a:latin typeface="Quicksand"/>
                <a:ea typeface="Quicksand"/>
                <a:cs typeface="Quicksand"/>
                <a:sym typeface="Quicksand"/>
              </a:rPr>
              <a:t> to </a:t>
            </a:r>
            <a:r>
              <a:rPr lang="fr-CA" sz="1900" kern="0" dirty="0" err="1">
                <a:solidFill>
                  <a:srgbClr val="FFFFFF"/>
                </a:solidFill>
                <a:latin typeface="Quicksand"/>
                <a:ea typeface="Quicksand"/>
                <a:cs typeface="Quicksand"/>
                <a:sym typeface="Quicksand"/>
              </a:rPr>
              <a:t>determine</a:t>
            </a:r>
            <a:r>
              <a:rPr lang="fr-CA" sz="1900" kern="0" dirty="0">
                <a:solidFill>
                  <a:srgbClr val="FFFFFF"/>
                </a:solidFill>
                <a:latin typeface="Quicksand"/>
                <a:ea typeface="Quicksand"/>
                <a:cs typeface="Quicksand"/>
                <a:sym typeface="Quicksand"/>
              </a:rPr>
              <a:t> the </a:t>
            </a:r>
            <a:r>
              <a:rPr lang="fr-CA" sz="1900" kern="0" dirty="0" err="1">
                <a:solidFill>
                  <a:srgbClr val="FFFFFF"/>
                </a:solidFill>
                <a:latin typeface="Quicksand"/>
                <a:ea typeface="Quicksand"/>
                <a:cs typeface="Quicksand"/>
                <a:sym typeface="Quicksand"/>
              </a:rPr>
              <a:t>most</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influential</a:t>
            </a:r>
            <a:r>
              <a:rPr lang="fr-CA" sz="1900" kern="0" dirty="0">
                <a:solidFill>
                  <a:srgbClr val="FFFFFF"/>
                </a:solidFill>
                <a:latin typeface="Quicksand"/>
                <a:ea typeface="Quicksand"/>
                <a:cs typeface="Quicksand"/>
                <a:sym typeface="Quicksand"/>
              </a:rPr>
              <a:t> </a:t>
            </a:r>
            <a:r>
              <a:rPr lang="fr-CA" sz="1900" kern="0" dirty="0" err="1">
                <a:solidFill>
                  <a:srgbClr val="FFFFFF"/>
                </a:solidFill>
                <a:latin typeface="Quicksand"/>
                <a:ea typeface="Quicksand"/>
                <a:cs typeface="Quicksand"/>
                <a:sym typeface="Quicksand"/>
              </a:rPr>
              <a:t>nodes</a:t>
            </a:r>
            <a:r>
              <a:rPr lang="fr-CA" sz="1900" kern="0" dirty="0">
                <a:solidFill>
                  <a:srgbClr val="FFFFFF"/>
                </a:solidFill>
                <a:latin typeface="Quicksand"/>
                <a:ea typeface="Quicksand"/>
                <a:cs typeface="Quicksand"/>
                <a:sym typeface="Quicksand"/>
              </a:rPr>
              <a:t>. </a:t>
            </a:r>
            <a:r>
              <a:rPr lang="fr-CA" sz="1900" b="0" kern="0" dirty="0">
                <a:solidFill>
                  <a:srgbClr val="FFC000"/>
                </a:solidFill>
                <a:latin typeface="Quicksand"/>
                <a:ea typeface="Quicksand"/>
                <a:cs typeface="Quicksand"/>
                <a:sym typeface="Quicksand"/>
              </a:rPr>
              <a:t>
</a:t>
            </a:r>
            <a:endParaRPr sz="1900" b="0" kern="0" dirty="0">
              <a:solidFill>
                <a:srgbClr val="FFC000"/>
              </a:solidFill>
              <a:latin typeface="Quicksand"/>
              <a:ea typeface="Quicksand"/>
              <a:cs typeface="Quicksand"/>
              <a:sym typeface="Quicksand"/>
            </a:endParaRPr>
          </a:p>
        </p:txBody>
      </p:sp>
      <p:sp>
        <p:nvSpPr>
          <p:cNvPr id="305" name="Google Shape;305;p35">
            <a:extLst>
              <a:ext uri="{FF2B5EF4-FFF2-40B4-BE49-F238E27FC236}">
                <a16:creationId xmlns:a16="http://schemas.microsoft.com/office/drawing/2014/main" id="{BA58D245-222E-F147-8DC2-D530D3A75B3A}"/>
              </a:ext>
            </a:extLst>
          </p:cNvPr>
          <p:cNvSpPr/>
          <p:nvPr/>
        </p:nvSpPr>
        <p:spPr>
          <a:xfrm>
            <a:off x="3328988" y="3690938"/>
            <a:ext cx="1971675" cy="2033587"/>
          </a:xfrm>
          <a:prstGeom prst="rect">
            <a:avLst/>
          </a:prstGeom>
          <a:solidFill>
            <a:schemeClr val="lt1"/>
          </a:solidFill>
          <a:ln>
            <a:noFill/>
          </a:ln>
        </p:spPr>
        <p:txBody>
          <a:bodyPr spcFirstLastPara="1" lIns="91425" tIns="91425" rIns="91425" bIns="91425" anchor="ctr"/>
          <a:lstStyle/>
          <a:p>
            <a:pPr eaLnBrk="1" fontAlgn="auto" hangingPunct="1">
              <a:spcBef>
                <a:spcPts val="0"/>
              </a:spcBef>
              <a:spcAft>
                <a:spcPts val="0"/>
              </a:spcAft>
              <a:buClr>
                <a:srgbClr val="000000"/>
              </a:buClr>
              <a:defRPr/>
            </a:pPr>
            <a:endParaRPr sz="1400" b="0" kern="0">
              <a:solidFill>
                <a:srgbClr val="000000"/>
              </a:solidFill>
              <a:latin typeface="Arial"/>
              <a:ea typeface="+mn-ea"/>
              <a:cs typeface="Arial"/>
              <a:sym typeface="Arial"/>
            </a:endParaRPr>
          </a:p>
        </p:txBody>
      </p:sp>
      <p:pic>
        <p:nvPicPr>
          <p:cNvPr id="114705" name="Google Shape;306;p35">
            <a:extLst>
              <a:ext uri="{FF2B5EF4-FFF2-40B4-BE49-F238E27FC236}">
                <a16:creationId xmlns:a16="http://schemas.microsoft.com/office/drawing/2014/main" id="{32356E9C-209D-964E-B872-CAAB85857A34}"/>
              </a:ext>
            </a:extLst>
          </p:cNvPr>
          <p:cNvPicPr preferRelativeResize="0">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03588" y="4370388"/>
            <a:ext cx="2022475" cy="766762"/>
          </a:xfrm>
          <a:prstGeom prst="rect">
            <a:avLst/>
          </a:prstGeom>
          <a:noFill/>
          <a:ln w="19050">
            <a:solidFill>
              <a:srgbClr val="FFC000"/>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07" name="Google Shape;307;p35">
            <a:extLst>
              <a:ext uri="{FF2B5EF4-FFF2-40B4-BE49-F238E27FC236}">
                <a16:creationId xmlns:a16="http://schemas.microsoft.com/office/drawing/2014/main" id="{C2DC9BDC-7842-3D43-8C1C-BF2E46DDB47C}"/>
              </a:ext>
            </a:extLst>
          </p:cNvPr>
          <p:cNvSpPr/>
          <p:nvPr/>
        </p:nvSpPr>
        <p:spPr>
          <a:xfrm>
            <a:off x="5383213" y="3729038"/>
            <a:ext cx="3071812" cy="2033587"/>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defRPr/>
            </a:pPr>
            <a:endParaRPr sz="1400" b="0" kern="0">
              <a:solidFill>
                <a:srgbClr val="000000"/>
              </a:solidFill>
              <a:latin typeface="Arial"/>
              <a:ea typeface="+mn-ea"/>
              <a:cs typeface="Arial"/>
              <a:sym typeface="Arial"/>
            </a:endParaRPr>
          </a:p>
        </p:txBody>
      </p:sp>
      <p:sp>
        <p:nvSpPr>
          <p:cNvPr id="308" name="Google Shape;308;p35">
            <a:extLst>
              <a:ext uri="{FF2B5EF4-FFF2-40B4-BE49-F238E27FC236}">
                <a16:creationId xmlns:a16="http://schemas.microsoft.com/office/drawing/2014/main" id="{C3F9A097-0E52-B44C-8F29-C370299D9898}"/>
              </a:ext>
            </a:extLst>
          </p:cNvPr>
          <p:cNvSpPr/>
          <p:nvPr/>
        </p:nvSpPr>
        <p:spPr>
          <a:xfrm>
            <a:off x="2776538" y="3690938"/>
            <a:ext cx="2646362" cy="2033587"/>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defRPr/>
            </a:pPr>
            <a:endParaRPr sz="1400" b="0" kern="0">
              <a:solidFill>
                <a:srgbClr val="000000"/>
              </a:solidFill>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73"/>
                                        </p:tgtEl>
                                        <p:attrNameLst>
                                          <p:attrName>style.visibility</p:attrName>
                                        </p:attrNameLst>
                                      </p:cBhvr>
                                      <p:to>
                                        <p:strVal val="visible"/>
                                      </p:to>
                                    </p:set>
                                    <p:animEffect transition="in" filter="fade">
                                      <p:cBhvr>
                                        <p:cTn id="9" dur="1000"/>
                                        <p:tgtEl>
                                          <p:spTgt spid="27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04"/>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1000"/>
                                          </p:stCondLst>
                                        </p:cTn>
                                        <p:tgtEl>
                                          <p:spTgt spid="30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97"/>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1000"/>
                                  </p:stCondLst>
                                  <p:childTnLst>
                                    <p:set>
                                      <p:cBhvr>
                                        <p:cTn id="25" dur="1" fill="hold">
                                          <p:stCondLst>
                                            <p:cond delay="0"/>
                                          </p:stCondLst>
                                        </p:cTn>
                                        <p:tgtEl>
                                          <p:spTgt spid="298"/>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nodeType="afterEffect">
                                  <p:stCondLst>
                                    <p:cond delay="0"/>
                                  </p:stCondLst>
                                  <p:childTnLst>
                                    <p:set>
                                      <p:cBhvr>
                                        <p:cTn id="28" dur="1" fill="hold">
                                          <p:stCondLst>
                                            <p:cond delay="0"/>
                                          </p:stCondLst>
                                        </p:cTn>
                                        <p:tgtEl>
                                          <p:spTgt spid="301"/>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0"/>
                                          </p:stCondLst>
                                        </p:cTn>
                                        <p:tgtEl>
                                          <p:spTgt spid="29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1000"/>
                                          </p:stCondLst>
                                        </p:cTn>
                                        <p:tgtEl>
                                          <p:spTgt spid="30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ZoneTexte 37">
            <a:extLst>
              <a:ext uri="{FF2B5EF4-FFF2-40B4-BE49-F238E27FC236}">
                <a16:creationId xmlns:a16="http://schemas.microsoft.com/office/drawing/2014/main" id="{3F2D6240-B476-104C-90C8-96FE589DC540}"/>
              </a:ext>
            </a:extLst>
          </p:cNvPr>
          <p:cNvSpPr txBox="1">
            <a:spLocks noChangeArrowheads="1"/>
          </p:cNvSpPr>
          <p:nvPr/>
        </p:nvSpPr>
        <p:spPr bwMode="auto">
          <a:xfrm>
            <a:off x="6832600" y="4891088"/>
            <a:ext cx="1771650" cy="9540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fr-CA" altLang="fr-FR" sz="2800">
                <a:solidFill>
                  <a:srgbClr val="C00000"/>
                </a:solidFill>
                <a:cs typeface="Noto Sans CJK SC Regular"/>
              </a:rPr>
              <a:t>DF= 3,2</a:t>
            </a:r>
          </a:p>
          <a:p>
            <a:pPr>
              <a:buClrTx/>
              <a:buFontTx/>
              <a:buNone/>
            </a:pPr>
            <a:r>
              <a:rPr lang="fr-CA" altLang="fr-FR" sz="2800">
                <a:solidFill>
                  <a:srgbClr val="C00000"/>
                </a:solidFill>
                <a:cs typeface="Noto Sans CJK SC Regular"/>
              </a:rPr>
              <a:t>CF= 3,8</a:t>
            </a:r>
          </a:p>
        </p:txBody>
      </p:sp>
      <p:pic>
        <p:nvPicPr>
          <p:cNvPr id="116739" name="Picture 4">
            <a:extLst>
              <a:ext uri="{FF2B5EF4-FFF2-40B4-BE49-F238E27FC236}">
                <a16:creationId xmlns:a16="http://schemas.microsoft.com/office/drawing/2014/main" id="{F1066946-ABB6-B741-ABE5-09BDA84B83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5050" y="1854200"/>
            <a:ext cx="4079875"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8059A44-D21E-5F43-AC38-4639E98E9D55}"/>
              </a:ext>
            </a:extLst>
          </p:cNvPr>
          <p:cNvSpPr/>
          <p:nvPr/>
        </p:nvSpPr>
        <p:spPr>
          <a:xfrm>
            <a:off x="5414963" y="1238250"/>
            <a:ext cx="4494212" cy="535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28" name="Rectangle 27">
            <a:extLst>
              <a:ext uri="{FF2B5EF4-FFF2-40B4-BE49-F238E27FC236}">
                <a16:creationId xmlns:a16="http://schemas.microsoft.com/office/drawing/2014/main" id="{EA4E2988-18C9-DB45-9DC5-F50EC3F7317F}"/>
              </a:ext>
            </a:extLst>
          </p:cNvPr>
          <p:cNvSpPr/>
          <p:nvPr/>
        </p:nvSpPr>
        <p:spPr>
          <a:xfrm>
            <a:off x="4664075" y="1530350"/>
            <a:ext cx="449580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dirty="0">
              <a:solidFill>
                <a:prstClr val="white"/>
              </a:solidFill>
            </a:endParaRPr>
          </a:p>
        </p:txBody>
      </p:sp>
      <p:sp>
        <p:nvSpPr>
          <p:cNvPr id="71" name="Rectangle à coins arrondis 70">
            <a:extLst>
              <a:ext uri="{FF2B5EF4-FFF2-40B4-BE49-F238E27FC236}">
                <a16:creationId xmlns:a16="http://schemas.microsoft.com/office/drawing/2014/main" id="{B46322B0-E2BB-E84C-B950-37241350B45D}"/>
              </a:ext>
            </a:extLst>
          </p:cNvPr>
          <p:cNvSpPr/>
          <p:nvPr/>
        </p:nvSpPr>
        <p:spPr>
          <a:xfrm>
            <a:off x="3643313" y="4930775"/>
            <a:ext cx="1770062" cy="682625"/>
          </a:xfrm>
          <a:prstGeom prst="round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69" name="Rectangle à coins arrondis 68">
            <a:extLst>
              <a:ext uri="{FF2B5EF4-FFF2-40B4-BE49-F238E27FC236}">
                <a16:creationId xmlns:a16="http://schemas.microsoft.com/office/drawing/2014/main" id="{68F0CDBD-5F30-4C4E-A5F5-1FE95BA91231}"/>
              </a:ext>
            </a:extLst>
          </p:cNvPr>
          <p:cNvSpPr/>
          <p:nvPr/>
        </p:nvSpPr>
        <p:spPr>
          <a:xfrm>
            <a:off x="84138" y="1865313"/>
            <a:ext cx="4171950" cy="2954337"/>
          </a:xfrm>
          <a:prstGeom prst="round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116744" name="ZoneTexte 1">
            <a:extLst>
              <a:ext uri="{FF2B5EF4-FFF2-40B4-BE49-F238E27FC236}">
                <a16:creationId xmlns:a16="http://schemas.microsoft.com/office/drawing/2014/main" id="{79873821-CE41-C649-94BE-137C6877180F}"/>
              </a:ext>
            </a:extLst>
          </p:cNvPr>
          <p:cNvSpPr txBox="1">
            <a:spLocks noChangeArrowheads="1"/>
          </p:cNvSpPr>
          <p:nvPr/>
        </p:nvSpPr>
        <p:spPr bwMode="auto">
          <a:xfrm>
            <a:off x="107950" y="1300163"/>
            <a:ext cx="3552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fr-CA" altLang="fr-FR" sz="2400" u="sng" dirty="0" err="1">
                <a:solidFill>
                  <a:srgbClr val="C00000"/>
                </a:solidFill>
                <a:cs typeface="Noto Sans CJK SC Regular"/>
              </a:rPr>
              <a:t>Before</a:t>
            </a:r>
            <a:r>
              <a:rPr lang="fr-CA" altLang="fr-FR" sz="2400" u="sng" dirty="0">
                <a:solidFill>
                  <a:srgbClr val="C00000"/>
                </a:solidFill>
                <a:cs typeface="Noto Sans CJK SC Regular"/>
              </a:rPr>
              <a:t> the intervention</a:t>
            </a:r>
          </a:p>
        </p:txBody>
      </p:sp>
      <p:sp>
        <p:nvSpPr>
          <p:cNvPr id="56329" name="ZoneTexte 21">
            <a:extLst>
              <a:ext uri="{FF2B5EF4-FFF2-40B4-BE49-F238E27FC236}">
                <a16:creationId xmlns:a16="http://schemas.microsoft.com/office/drawing/2014/main" id="{FC862DD2-D9D0-5749-8B03-8E03B8AED373}"/>
              </a:ext>
            </a:extLst>
          </p:cNvPr>
          <p:cNvSpPr txBox="1">
            <a:spLocks noChangeArrowheads="1"/>
          </p:cNvSpPr>
          <p:nvPr/>
        </p:nvSpPr>
        <p:spPr bwMode="auto">
          <a:xfrm>
            <a:off x="5599113" y="1317625"/>
            <a:ext cx="3296095" cy="461665"/>
          </a:xfrm>
          <a:prstGeom prst="rect">
            <a:avLst/>
          </a:prstGeom>
          <a:noFill/>
          <a:ln>
            <a:noFill/>
          </a:ln>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CA" altLang="fr-FR" sz="2400" u="sng" dirty="0" err="1">
                <a:solidFill>
                  <a:schemeClr val="accent6">
                    <a:lumMod val="75000"/>
                  </a:schemeClr>
                </a:solidFill>
                <a:latin typeface="Arial" panose="020B0604020202020204" pitchFamily="34" charset="0"/>
                <a:ea typeface="+mn-ea"/>
                <a:cs typeface="Arial" panose="020B0604020202020204" pitchFamily="34" charset="0"/>
              </a:rPr>
              <a:t>After</a:t>
            </a:r>
            <a:r>
              <a:rPr lang="fr-CA" altLang="fr-FR" sz="2400" u="sng" dirty="0">
                <a:solidFill>
                  <a:schemeClr val="accent6">
                    <a:lumMod val="75000"/>
                  </a:schemeClr>
                </a:solidFill>
                <a:latin typeface="Arial" panose="020B0604020202020204" pitchFamily="34" charset="0"/>
                <a:ea typeface="+mn-ea"/>
                <a:cs typeface="Arial" panose="020B0604020202020204" pitchFamily="34" charset="0"/>
              </a:rPr>
              <a:t> the intervention</a:t>
            </a:r>
          </a:p>
        </p:txBody>
      </p:sp>
      <p:grpSp>
        <p:nvGrpSpPr>
          <p:cNvPr id="116746" name="Groupe 34">
            <a:extLst>
              <a:ext uri="{FF2B5EF4-FFF2-40B4-BE49-F238E27FC236}">
                <a16:creationId xmlns:a16="http://schemas.microsoft.com/office/drawing/2014/main" id="{EB42DC05-74CB-904C-9B6D-A9A8A602D13B}"/>
              </a:ext>
            </a:extLst>
          </p:cNvPr>
          <p:cNvGrpSpPr>
            <a:grpSpLocks/>
          </p:cNvGrpSpPr>
          <p:nvPr/>
        </p:nvGrpSpPr>
        <p:grpSpPr bwMode="auto">
          <a:xfrm>
            <a:off x="3659188" y="4924425"/>
            <a:ext cx="1754187" cy="720725"/>
            <a:chOff x="3831096" y="4762625"/>
            <a:chExt cx="1753878" cy="720104"/>
          </a:xfrm>
        </p:grpSpPr>
        <p:pic>
          <p:nvPicPr>
            <p:cNvPr id="116793" name="Picture 18">
              <a:extLst>
                <a:ext uri="{FF2B5EF4-FFF2-40B4-BE49-F238E27FC236}">
                  <a16:creationId xmlns:a16="http://schemas.microsoft.com/office/drawing/2014/main" id="{AA150383-61B9-E243-B959-90CF19F3D3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2943" y="5083228"/>
              <a:ext cx="710185" cy="16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94" name="ZoneTexte 8">
              <a:extLst>
                <a:ext uri="{FF2B5EF4-FFF2-40B4-BE49-F238E27FC236}">
                  <a16:creationId xmlns:a16="http://schemas.microsoft.com/office/drawing/2014/main" id="{E69C54BF-A38F-0B41-A4DC-E70EB81E20F6}"/>
                </a:ext>
              </a:extLst>
            </p:cNvPr>
            <p:cNvSpPr txBox="1">
              <a:spLocks noChangeArrowheads="1"/>
            </p:cNvSpPr>
            <p:nvPr/>
          </p:nvSpPr>
          <p:spPr bwMode="auto">
            <a:xfrm>
              <a:off x="3831096" y="4762625"/>
              <a:ext cx="175387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fr-CA" altLang="fr-FR" sz="1300">
                  <a:latin typeface="Calibri" panose="020F0502020204030204" pitchFamily="34" charset="0"/>
                  <a:cs typeface="Noto Sans CJK SC Regular"/>
                </a:rPr>
                <a:t>Diversité fonctionnelle</a:t>
              </a:r>
            </a:p>
          </p:txBody>
        </p:sp>
        <p:sp>
          <p:nvSpPr>
            <p:cNvPr id="116795" name="ZoneTexte 28">
              <a:extLst>
                <a:ext uri="{FF2B5EF4-FFF2-40B4-BE49-F238E27FC236}">
                  <a16:creationId xmlns:a16="http://schemas.microsoft.com/office/drawing/2014/main" id="{4A4C93FC-A1EF-4F4C-94A4-18BCCFE14E8D}"/>
                </a:ext>
              </a:extLst>
            </p:cNvPr>
            <p:cNvSpPr txBox="1">
              <a:spLocks noChangeArrowheads="1"/>
            </p:cNvSpPr>
            <p:nvPr/>
          </p:nvSpPr>
          <p:spPr bwMode="auto">
            <a:xfrm>
              <a:off x="3945683" y="5205730"/>
              <a:ext cx="5524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fr-CA" altLang="fr-FR" sz="1200" b="0">
                  <a:latin typeface="Calibri" panose="020F0502020204030204" pitchFamily="34" charset="0"/>
                  <a:cs typeface="Noto Sans CJK SC Regular"/>
                </a:rPr>
                <a:t>Faible</a:t>
              </a:r>
            </a:p>
          </p:txBody>
        </p:sp>
        <p:sp>
          <p:nvSpPr>
            <p:cNvPr id="116796" name="ZoneTexte 29">
              <a:extLst>
                <a:ext uri="{FF2B5EF4-FFF2-40B4-BE49-F238E27FC236}">
                  <a16:creationId xmlns:a16="http://schemas.microsoft.com/office/drawing/2014/main" id="{33CEEE94-4D03-A84D-A8FC-B6E56712B982}"/>
                </a:ext>
              </a:extLst>
            </p:cNvPr>
            <p:cNvSpPr txBox="1">
              <a:spLocks noChangeArrowheads="1"/>
            </p:cNvSpPr>
            <p:nvPr/>
          </p:nvSpPr>
          <p:spPr bwMode="auto">
            <a:xfrm>
              <a:off x="4868443" y="5205730"/>
              <a:ext cx="5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fr-CA" altLang="fr-FR" sz="1200" b="0">
                  <a:latin typeface="Calibri" panose="020F0502020204030204" pitchFamily="34" charset="0"/>
                  <a:cs typeface="Noto Sans CJK SC Regular"/>
                </a:rPr>
                <a:t>Forte</a:t>
              </a:r>
            </a:p>
          </p:txBody>
        </p:sp>
      </p:grpSp>
      <p:pic>
        <p:nvPicPr>
          <p:cNvPr id="116747" name="Picture 6">
            <a:extLst>
              <a:ext uri="{FF2B5EF4-FFF2-40B4-BE49-F238E27FC236}">
                <a16:creationId xmlns:a16="http://schemas.microsoft.com/office/drawing/2014/main" id="{CC15DB24-AFB8-2D48-80DE-6E9E51D427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7638" y="1865313"/>
            <a:ext cx="39941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8" name="ZoneTexte 33">
            <a:extLst>
              <a:ext uri="{FF2B5EF4-FFF2-40B4-BE49-F238E27FC236}">
                <a16:creationId xmlns:a16="http://schemas.microsoft.com/office/drawing/2014/main" id="{D4523153-A04C-AF42-ABC4-51D8DC97712A}"/>
              </a:ext>
            </a:extLst>
          </p:cNvPr>
          <p:cNvSpPr txBox="1">
            <a:spLocks noChangeArrowheads="1"/>
          </p:cNvSpPr>
          <p:nvPr/>
        </p:nvSpPr>
        <p:spPr bwMode="auto">
          <a:xfrm>
            <a:off x="14386" y="61802"/>
            <a:ext cx="9364663" cy="646113"/>
          </a:xfrm>
          <a:prstGeom prst="rect">
            <a:avLst/>
          </a:prstGeom>
          <a:solidFill>
            <a:schemeClr val="tx1">
              <a:alpha val="78822"/>
            </a:schemeClr>
          </a:solidFill>
          <a:ln w="38100">
            <a:solidFill>
              <a:schemeClr val="bg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3600" dirty="0" err="1">
                <a:solidFill>
                  <a:srgbClr val="FFFFFF"/>
                </a:solidFill>
                <a:cs typeface="Noto Sans CJK SC Regular"/>
              </a:rPr>
              <a:t>Here</a:t>
            </a:r>
            <a:r>
              <a:rPr lang="fr-CA" altLang="fr-FR" sz="3600" dirty="0">
                <a:solidFill>
                  <a:srgbClr val="FFFFFF"/>
                </a:solidFill>
                <a:cs typeface="Noto Sans CJK SC Regular"/>
              </a:rPr>
              <a:t> </a:t>
            </a:r>
            <a:r>
              <a:rPr lang="fr-CA" altLang="fr-FR" sz="3600" dirty="0" err="1">
                <a:solidFill>
                  <a:srgbClr val="FFFFFF"/>
                </a:solidFill>
                <a:cs typeface="Noto Sans CJK SC Regular"/>
              </a:rPr>
              <a:t>is</a:t>
            </a:r>
            <a:r>
              <a:rPr lang="fr-CA" altLang="fr-FR" sz="3600" dirty="0">
                <a:solidFill>
                  <a:srgbClr val="FFFFFF"/>
                </a:solidFill>
                <a:cs typeface="Noto Sans CJK SC Regular"/>
              </a:rPr>
              <a:t> an </a:t>
            </a:r>
            <a:r>
              <a:rPr lang="fr-CA" altLang="fr-FR" sz="3600" dirty="0" err="1">
                <a:solidFill>
                  <a:srgbClr val="FFFFFF"/>
                </a:solidFill>
                <a:cs typeface="Noto Sans CJK SC Regular"/>
              </a:rPr>
              <a:t>example</a:t>
            </a:r>
            <a:endParaRPr lang="fr-CA" altLang="fr-FR" sz="3600" dirty="0">
              <a:solidFill>
                <a:srgbClr val="FFFFFF"/>
              </a:solidFill>
              <a:cs typeface="Noto Sans CJK SC Regular"/>
            </a:endParaRPr>
          </a:p>
        </p:txBody>
      </p:sp>
      <p:sp>
        <p:nvSpPr>
          <p:cNvPr id="7" name="ZoneTexte 6">
            <a:extLst>
              <a:ext uri="{FF2B5EF4-FFF2-40B4-BE49-F238E27FC236}">
                <a16:creationId xmlns:a16="http://schemas.microsoft.com/office/drawing/2014/main" id="{547C1D23-2EAD-DE49-B5AB-E59CD45D0A32}"/>
              </a:ext>
            </a:extLst>
          </p:cNvPr>
          <p:cNvSpPr txBox="1">
            <a:spLocks noChangeArrowheads="1"/>
          </p:cNvSpPr>
          <p:nvPr/>
        </p:nvSpPr>
        <p:spPr bwMode="auto">
          <a:xfrm>
            <a:off x="147638" y="4930775"/>
            <a:ext cx="2786062" cy="9540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fr-CA" altLang="fr-FR" sz="2800">
                <a:cs typeface="Noto Sans CJK SC Regular"/>
              </a:rPr>
              <a:t>D</a:t>
            </a:r>
            <a:r>
              <a:rPr lang="fr-CA" altLang="fr-FR" sz="800">
                <a:cs typeface="Noto Sans CJK SC Regular"/>
              </a:rPr>
              <a:t>iversité</a:t>
            </a:r>
            <a:r>
              <a:rPr lang="fr-CA" altLang="fr-FR" sz="2800">
                <a:cs typeface="Noto Sans CJK SC Regular"/>
              </a:rPr>
              <a:t> F</a:t>
            </a:r>
            <a:r>
              <a:rPr lang="fr-CA" altLang="fr-FR" sz="800">
                <a:cs typeface="Noto Sans CJK SC Regular"/>
              </a:rPr>
              <a:t>onctionnelle    </a:t>
            </a:r>
            <a:r>
              <a:rPr lang="fr-CA" altLang="fr-FR" sz="2800">
                <a:cs typeface="Noto Sans CJK SC Regular"/>
              </a:rPr>
              <a:t>= 2,7</a:t>
            </a:r>
          </a:p>
          <a:p>
            <a:pPr>
              <a:buClrTx/>
              <a:buFontTx/>
              <a:buNone/>
            </a:pPr>
            <a:r>
              <a:rPr lang="fr-CA" altLang="fr-FR" sz="2800">
                <a:cs typeface="Noto Sans CJK SC Regular"/>
              </a:rPr>
              <a:t>C</a:t>
            </a:r>
            <a:r>
              <a:rPr lang="fr-CA" altLang="fr-FR" sz="800">
                <a:cs typeface="Noto Sans CJK SC Regular"/>
              </a:rPr>
              <a:t>onnectivité </a:t>
            </a:r>
            <a:r>
              <a:rPr lang="fr-CA" altLang="fr-FR" sz="2800">
                <a:cs typeface="Noto Sans CJK SC Regular"/>
              </a:rPr>
              <a:t>F</a:t>
            </a:r>
            <a:r>
              <a:rPr lang="fr-CA" altLang="fr-FR" sz="800">
                <a:cs typeface="Noto Sans CJK SC Regular"/>
              </a:rPr>
              <a:t>onctionnelle</a:t>
            </a:r>
            <a:r>
              <a:rPr lang="fr-CA" altLang="fr-FR" sz="2800">
                <a:cs typeface="Noto Sans CJK SC Regular"/>
              </a:rPr>
              <a:t>= 1,8</a:t>
            </a:r>
          </a:p>
        </p:txBody>
      </p:sp>
      <p:sp>
        <p:nvSpPr>
          <p:cNvPr id="3" name="Flèche : courbe vers le bas 2">
            <a:extLst>
              <a:ext uri="{FF2B5EF4-FFF2-40B4-BE49-F238E27FC236}">
                <a16:creationId xmlns:a16="http://schemas.microsoft.com/office/drawing/2014/main" id="{66092E7A-5003-E74F-AFD9-D722AAD0412E}"/>
              </a:ext>
            </a:extLst>
          </p:cNvPr>
          <p:cNvSpPr/>
          <p:nvPr/>
        </p:nvSpPr>
        <p:spPr bwMode="auto">
          <a:xfrm rot="2219695" flipV="1">
            <a:off x="3937000" y="3114675"/>
            <a:ext cx="2857500" cy="871538"/>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solidFill>
                <a:prstClr val="black"/>
              </a:solidFill>
            </a:endParaRPr>
          </a:p>
        </p:txBody>
      </p:sp>
      <p:sp>
        <p:nvSpPr>
          <p:cNvPr id="31" name="Flèche : courbe vers le bas 30">
            <a:extLst>
              <a:ext uri="{FF2B5EF4-FFF2-40B4-BE49-F238E27FC236}">
                <a16:creationId xmlns:a16="http://schemas.microsoft.com/office/drawing/2014/main" id="{CC627E8F-E1B9-2F48-9B5D-A11F3443B8FA}"/>
              </a:ext>
            </a:extLst>
          </p:cNvPr>
          <p:cNvSpPr/>
          <p:nvPr/>
        </p:nvSpPr>
        <p:spPr bwMode="auto">
          <a:xfrm rot="1137726">
            <a:off x="5487988" y="1909763"/>
            <a:ext cx="3052762" cy="36830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black"/>
              </a:solidFill>
            </a:endParaRPr>
          </a:p>
        </p:txBody>
      </p:sp>
      <p:sp>
        <p:nvSpPr>
          <p:cNvPr id="4" name="Flèche : droite 3">
            <a:extLst>
              <a:ext uri="{FF2B5EF4-FFF2-40B4-BE49-F238E27FC236}">
                <a16:creationId xmlns:a16="http://schemas.microsoft.com/office/drawing/2014/main" id="{F719E438-3CD3-5F48-B6F4-F5E9E81F076E}"/>
              </a:ext>
            </a:extLst>
          </p:cNvPr>
          <p:cNvSpPr/>
          <p:nvPr/>
        </p:nvSpPr>
        <p:spPr bwMode="auto">
          <a:xfrm rot="12588712" flipH="1" flipV="1">
            <a:off x="5238750" y="2693988"/>
            <a:ext cx="1905000" cy="2555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solidFill>
                <a:prstClr val="white"/>
              </a:solidFill>
            </a:endParaRPr>
          </a:p>
        </p:txBody>
      </p:sp>
      <p:pic>
        <p:nvPicPr>
          <p:cNvPr id="24" name="Picture 2" descr="Afbeeldingsresultaat voor vaccination">
            <a:extLst>
              <a:ext uri="{FF2B5EF4-FFF2-40B4-BE49-F238E27FC236}">
                <a16:creationId xmlns:a16="http://schemas.microsoft.com/office/drawing/2014/main" id="{E62EBE78-76AE-2143-ACFF-D4BD0BD359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20954">
            <a:off x="2790825" y="2649538"/>
            <a:ext cx="3556000" cy="2216150"/>
          </a:xfrm>
          <a:prstGeom prst="rect">
            <a:avLst/>
          </a:prstGeom>
          <a:noFill/>
          <a:ln w="635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8" name="Flèche : bas 7">
            <a:extLst>
              <a:ext uri="{FF2B5EF4-FFF2-40B4-BE49-F238E27FC236}">
                <a16:creationId xmlns:a16="http://schemas.microsoft.com/office/drawing/2014/main" id="{E3DE3022-FA76-AD40-A368-CF5E49257FE2}"/>
              </a:ext>
            </a:extLst>
          </p:cNvPr>
          <p:cNvSpPr/>
          <p:nvPr/>
        </p:nvSpPr>
        <p:spPr>
          <a:xfrm>
            <a:off x="1493838" y="2825750"/>
            <a:ext cx="182562" cy="903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30" name="Flèche : bas 29">
            <a:extLst>
              <a:ext uri="{FF2B5EF4-FFF2-40B4-BE49-F238E27FC236}">
                <a16:creationId xmlns:a16="http://schemas.microsoft.com/office/drawing/2014/main" id="{9792195E-44FD-6748-9E7B-F39E5CCF991E}"/>
              </a:ext>
            </a:extLst>
          </p:cNvPr>
          <p:cNvSpPr/>
          <p:nvPr/>
        </p:nvSpPr>
        <p:spPr>
          <a:xfrm>
            <a:off x="3524250" y="1616075"/>
            <a:ext cx="184150" cy="903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32" name="Flèche : bas 31">
            <a:extLst>
              <a:ext uri="{FF2B5EF4-FFF2-40B4-BE49-F238E27FC236}">
                <a16:creationId xmlns:a16="http://schemas.microsoft.com/office/drawing/2014/main" id="{1DF348FE-F162-054C-8D73-43BBD19818E0}"/>
              </a:ext>
            </a:extLst>
          </p:cNvPr>
          <p:cNvSpPr/>
          <p:nvPr/>
        </p:nvSpPr>
        <p:spPr>
          <a:xfrm>
            <a:off x="2287588" y="1984375"/>
            <a:ext cx="182562" cy="903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CA" sz="1800" b="0">
              <a:solidFill>
                <a:prstClr val="white"/>
              </a:solidFill>
            </a:endParaRPr>
          </a:p>
        </p:txBody>
      </p:sp>
      <p:sp>
        <p:nvSpPr>
          <p:cNvPr id="2" name="ZoneTexte 1">
            <a:extLst>
              <a:ext uri="{FF2B5EF4-FFF2-40B4-BE49-F238E27FC236}">
                <a16:creationId xmlns:a16="http://schemas.microsoft.com/office/drawing/2014/main" id="{16579AC8-06E1-784F-BA17-BA6F556441B2}"/>
              </a:ext>
            </a:extLst>
          </p:cNvPr>
          <p:cNvSpPr txBox="1">
            <a:spLocks noChangeArrowheads="1"/>
          </p:cNvSpPr>
          <p:nvPr/>
        </p:nvSpPr>
        <p:spPr bwMode="auto">
          <a:xfrm>
            <a:off x="-41275" y="6119813"/>
            <a:ext cx="88407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fr-CA" altLang="fr-FR" sz="2000">
                <a:solidFill>
                  <a:srgbClr val="FFFF00"/>
                </a:solidFill>
                <a:cs typeface="Noto Sans CJK SC Regular"/>
              </a:rPr>
              <a:t>(1) On calcule la diversité et connectivité fonctionnelle de la forêt</a:t>
            </a:r>
          </a:p>
        </p:txBody>
      </p:sp>
      <p:sp>
        <p:nvSpPr>
          <p:cNvPr id="33" name="ZoneTexte 32">
            <a:extLst>
              <a:ext uri="{FF2B5EF4-FFF2-40B4-BE49-F238E27FC236}">
                <a16:creationId xmlns:a16="http://schemas.microsoft.com/office/drawing/2014/main" id="{4E8E6D16-A9EE-AF40-A808-CD713BE5ABAA}"/>
              </a:ext>
            </a:extLst>
          </p:cNvPr>
          <p:cNvSpPr txBox="1">
            <a:spLocks noChangeArrowheads="1"/>
          </p:cNvSpPr>
          <p:nvPr/>
        </p:nvSpPr>
        <p:spPr bwMode="auto">
          <a:xfrm>
            <a:off x="-33338" y="6113463"/>
            <a:ext cx="8840788" cy="400050"/>
          </a:xfrm>
          <a:prstGeom prst="rect">
            <a:avLst/>
          </a:prstGeom>
          <a:solidFill>
            <a:schemeClr val="bg2">
              <a:lumMod val="25000"/>
            </a:schemeClr>
          </a:solidFill>
          <a:ln>
            <a:noFill/>
          </a:ln>
        </p:spPr>
        <p:txBody>
          <a:bodyPr>
            <a:spAutoFit/>
          </a:bodyPr>
          <a:lstStyle>
            <a:lvl1pPr>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defRPr/>
            </a:pPr>
            <a:r>
              <a:rPr lang="fr-CA" altLang="fr-FR" sz="2000" dirty="0">
                <a:solidFill>
                  <a:srgbClr val="92D050"/>
                </a:solidFill>
                <a:latin typeface="Arial" panose="020B0604020202020204" pitchFamily="34" charset="0"/>
                <a:ea typeface="+mn-ea"/>
                <a:cs typeface="Arial" panose="020B0604020202020204" pitchFamily="34" charset="0"/>
              </a:rPr>
              <a:t>(2) On détermine les groupes fonctionnels manquant</a:t>
            </a:r>
          </a:p>
        </p:txBody>
      </p:sp>
      <p:sp>
        <p:nvSpPr>
          <p:cNvPr id="34" name="ZoneTexte 33">
            <a:extLst>
              <a:ext uri="{FF2B5EF4-FFF2-40B4-BE49-F238E27FC236}">
                <a16:creationId xmlns:a16="http://schemas.microsoft.com/office/drawing/2014/main" id="{1877B5A0-61AE-F84B-845A-6587ED1AACD0}"/>
              </a:ext>
            </a:extLst>
          </p:cNvPr>
          <p:cNvSpPr txBox="1">
            <a:spLocks noChangeArrowheads="1"/>
          </p:cNvSpPr>
          <p:nvPr/>
        </p:nvSpPr>
        <p:spPr bwMode="auto">
          <a:xfrm>
            <a:off x="-41275" y="6099175"/>
            <a:ext cx="8840788" cy="400050"/>
          </a:xfrm>
          <a:prstGeom prst="rect">
            <a:avLst/>
          </a:prstGeom>
          <a:solidFill>
            <a:schemeClr val="bg2">
              <a:lumMod val="25000"/>
            </a:schemeClr>
          </a:solidFill>
          <a:ln>
            <a:noFill/>
          </a:ln>
        </p:spPr>
        <p:txBody>
          <a:bodyPr>
            <a:spAutoFit/>
          </a:bodyPr>
          <a:lstStyle>
            <a:lvl1pPr>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defRPr/>
            </a:pPr>
            <a:r>
              <a:rPr lang="fr-CA" altLang="fr-FR" sz="2000" dirty="0">
                <a:solidFill>
                  <a:srgbClr val="FFC000"/>
                </a:solidFill>
                <a:latin typeface="Arial" panose="020B0604020202020204" pitchFamily="34" charset="0"/>
                <a:ea typeface="+mn-ea"/>
                <a:cs typeface="Arial" panose="020B0604020202020204" pitchFamily="34" charset="0"/>
              </a:rPr>
              <a:t>(3) On détermine les peuplements centraux ayant une faible DF</a:t>
            </a:r>
          </a:p>
        </p:txBody>
      </p:sp>
      <p:sp>
        <p:nvSpPr>
          <p:cNvPr id="35" name="ZoneTexte 34">
            <a:extLst>
              <a:ext uri="{FF2B5EF4-FFF2-40B4-BE49-F238E27FC236}">
                <a16:creationId xmlns:a16="http://schemas.microsoft.com/office/drawing/2014/main" id="{23E778D5-1C83-DD4B-A4BB-100A156F020C}"/>
              </a:ext>
            </a:extLst>
          </p:cNvPr>
          <p:cNvSpPr txBox="1">
            <a:spLocks noChangeArrowheads="1"/>
          </p:cNvSpPr>
          <p:nvPr/>
        </p:nvSpPr>
        <p:spPr bwMode="auto">
          <a:xfrm>
            <a:off x="-33338" y="6126163"/>
            <a:ext cx="9521826"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fr-CA" altLang="fr-FR" sz="2000" dirty="0">
                <a:solidFill>
                  <a:schemeClr val="bg1"/>
                </a:solidFill>
                <a:cs typeface="Noto Sans CJK SC Regular"/>
              </a:rPr>
              <a:t>(4) </a:t>
            </a:r>
            <a:r>
              <a:rPr lang="fr-CA" altLang="fr-FR" sz="2000" dirty="0" err="1">
                <a:solidFill>
                  <a:schemeClr val="bg1"/>
                </a:solidFill>
                <a:cs typeface="Noto Sans CJK SC Regular"/>
              </a:rPr>
              <a:t>We</a:t>
            </a:r>
            <a:r>
              <a:rPr lang="fr-CA" altLang="fr-FR" sz="2000" dirty="0">
                <a:solidFill>
                  <a:schemeClr val="bg1"/>
                </a:solidFill>
                <a:cs typeface="Noto Sans CJK SC Regular"/>
              </a:rPr>
              <a:t> plant/</a:t>
            </a:r>
            <a:r>
              <a:rPr lang="fr-CA" altLang="fr-FR" sz="2000" dirty="0" err="1">
                <a:solidFill>
                  <a:schemeClr val="bg1"/>
                </a:solidFill>
                <a:cs typeface="Noto Sans CJK SC Regular"/>
              </a:rPr>
              <a:t>foster</a:t>
            </a:r>
            <a:r>
              <a:rPr lang="fr-CA" altLang="fr-FR" sz="2000" dirty="0">
                <a:solidFill>
                  <a:schemeClr val="bg1"/>
                </a:solidFill>
                <a:cs typeface="Noto Sans CJK SC Regular"/>
              </a:rPr>
              <a:t> the </a:t>
            </a:r>
            <a:r>
              <a:rPr lang="fr-CA" altLang="fr-FR" sz="2000" dirty="0" err="1">
                <a:solidFill>
                  <a:schemeClr val="bg1"/>
                </a:solidFill>
                <a:cs typeface="Noto Sans CJK SC Regular"/>
              </a:rPr>
              <a:t>regeneration</a:t>
            </a:r>
            <a:r>
              <a:rPr lang="fr-CA" altLang="fr-FR" sz="2000" dirty="0">
                <a:solidFill>
                  <a:schemeClr val="bg1"/>
                </a:solidFill>
                <a:cs typeface="Noto Sans CJK SC Regular"/>
              </a:rPr>
              <a:t> of </a:t>
            </a:r>
            <a:r>
              <a:rPr lang="fr-CA" altLang="fr-FR" sz="2000" dirty="0" err="1">
                <a:solidFill>
                  <a:schemeClr val="bg1"/>
                </a:solidFill>
                <a:cs typeface="Noto Sans CJK SC Regular"/>
              </a:rPr>
              <a:t>missing</a:t>
            </a:r>
            <a:r>
              <a:rPr lang="fr-CA" altLang="fr-FR" sz="2000" dirty="0">
                <a:solidFill>
                  <a:schemeClr val="bg1"/>
                </a:solidFill>
                <a:cs typeface="Noto Sans CJK SC Regular"/>
              </a:rPr>
              <a:t> </a:t>
            </a:r>
            <a:r>
              <a:rPr lang="fr-CA" altLang="fr-FR" sz="2000" dirty="0" err="1">
                <a:solidFill>
                  <a:schemeClr val="bg1"/>
                </a:solidFill>
                <a:cs typeface="Noto Sans CJK SC Regular"/>
              </a:rPr>
              <a:t>functional</a:t>
            </a:r>
            <a:r>
              <a:rPr lang="fr-CA" altLang="fr-FR" sz="2000" dirty="0">
                <a:solidFill>
                  <a:schemeClr val="bg1"/>
                </a:solidFill>
                <a:cs typeface="Noto Sans CJK SC Regular"/>
              </a:rPr>
              <a:t> groups</a:t>
            </a:r>
          </a:p>
        </p:txBody>
      </p:sp>
      <p:grpSp>
        <p:nvGrpSpPr>
          <p:cNvPr id="9" name="Groupe 8">
            <a:extLst>
              <a:ext uri="{FF2B5EF4-FFF2-40B4-BE49-F238E27FC236}">
                <a16:creationId xmlns:a16="http://schemas.microsoft.com/office/drawing/2014/main" id="{B12CD14E-6FDF-E844-B4E1-88C992B6B8C5}"/>
              </a:ext>
            </a:extLst>
          </p:cNvPr>
          <p:cNvGrpSpPr>
            <a:grpSpLocks/>
          </p:cNvGrpSpPr>
          <p:nvPr/>
        </p:nvGrpSpPr>
        <p:grpSpPr bwMode="auto">
          <a:xfrm>
            <a:off x="4614863" y="2209800"/>
            <a:ext cx="4205287" cy="2611438"/>
            <a:chOff x="8237058" y="3078418"/>
            <a:chExt cx="4205316" cy="2611945"/>
          </a:xfrm>
        </p:grpSpPr>
        <p:grpSp>
          <p:nvGrpSpPr>
            <p:cNvPr id="116773" name="Groupe 24">
              <a:extLst>
                <a:ext uri="{FF2B5EF4-FFF2-40B4-BE49-F238E27FC236}">
                  <a16:creationId xmlns:a16="http://schemas.microsoft.com/office/drawing/2014/main" id="{BCCE12EE-7EF9-A348-81FD-F22DC3FC8479}"/>
                </a:ext>
              </a:extLst>
            </p:cNvPr>
            <p:cNvGrpSpPr>
              <a:grpSpLocks/>
            </p:cNvGrpSpPr>
            <p:nvPr/>
          </p:nvGrpSpPr>
          <p:grpSpPr bwMode="auto">
            <a:xfrm>
              <a:off x="9788805" y="3919808"/>
              <a:ext cx="1136650" cy="1150937"/>
              <a:chOff x="4847311" y="3130626"/>
              <a:chExt cx="1136330" cy="1151742"/>
            </a:xfrm>
          </p:grpSpPr>
          <p:pic>
            <p:nvPicPr>
              <p:cNvPr id="116790" name="Image 25">
                <a:extLst>
                  <a:ext uri="{FF2B5EF4-FFF2-40B4-BE49-F238E27FC236}">
                    <a16:creationId xmlns:a16="http://schemas.microsoft.com/office/drawing/2014/main" id="{75641EE7-559B-1043-9D0B-282C31EFA960}"/>
                  </a:ext>
                </a:extLst>
              </p:cNvPr>
              <p:cNvPicPr>
                <a:picLocks noChangeAspect="1" noChangeArrowheads="1"/>
              </p:cNvPicPr>
              <p:nvPr/>
            </p:nvPicPr>
            <p:blipFill>
              <a:blip r:embed="rId7" cstate="email">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5075908" y="3130626"/>
                <a:ext cx="6474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91" name="Image 35">
                <a:extLst>
                  <a:ext uri="{FF2B5EF4-FFF2-40B4-BE49-F238E27FC236}">
                    <a16:creationId xmlns:a16="http://schemas.microsoft.com/office/drawing/2014/main" id="{17A10B42-8C37-8343-A01F-B3526AC3DFDF}"/>
                  </a:ext>
                </a:extLst>
              </p:cNvPr>
              <p:cNvPicPr>
                <a:picLocks noChangeAspect="1" noChangeArrowheads="1"/>
              </p:cNvPicPr>
              <p:nvPr/>
            </p:nvPicPr>
            <p:blipFill>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847311" y="3226681"/>
                <a:ext cx="569689"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92" name="Image 47">
                <a:extLst>
                  <a:ext uri="{FF2B5EF4-FFF2-40B4-BE49-F238E27FC236}">
                    <a16:creationId xmlns:a16="http://schemas.microsoft.com/office/drawing/2014/main" id="{5AFE07B9-1528-644A-97CF-4BCA0342ECF2}"/>
                  </a:ext>
                </a:extLst>
              </p:cNvPr>
              <p:cNvPicPr>
                <a:picLocks noChangeAspect="1" noChangeArrowheads="1"/>
              </p:cNvPicPr>
              <p:nvPr/>
            </p:nvPicPr>
            <p:blipFill>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91231" y="3194213"/>
                <a:ext cx="59241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74" name="Groupe 35">
              <a:extLst>
                <a:ext uri="{FF2B5EF4-FFF2-40B4-BE49-F238E27FC236}">
                  <a16:creationId xmlns:a16="http://schemas.microsoft.com/office/drawing/2014/main" id="{029E50FA-128F-C24F-842E-E5E21AFBC000}"/>
                </a:ext>
              </a:extLst>
            </p:cNvPr>
            <p:cNvGrpSpPr>
              <a:grpSpLocks/>
            </p:cNvGrpSpPr>
            <p:nvPr/>
          </p:nvGrpSpPr>
          <p:grpSpPr bwMode="auto">
            <a:xfrm>
              <a:off x="8237058" y="3078418"/>
              <a:ext cx="4205316" cy="2611945"/>
              <a:chOff x="592137" y="-1"/>
              <a:chExt cx="8535988" cy="6529388"/>
            </a:xfrm>
          </p:grpSpPr>
          <p:pic>
            <p:nvPicPr>
              <p:cNvPr id="116775" name="Picture 5">
                <a:extLst>
                  <a:ext uri="{FF2B5EF4-FFF2-40B4-BE49-F238E27FC236}">
                    <a16:creationId xmlns:a16="http://schemas.microsoft.com/office/drawing/2014/main" id="{DF3794FA-5B4E-7441-A32E-F494741D2BD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2137" y="-1"/>
                <a:ext cx="8535988" cy="6529388"/>
              </a:xfrm>
              <a:prstGeom prst="rect">
                <a:avLst/>
              </a:prstGeom>
              <a:noFill/>
              <a:ln w="412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76" name="ZoneTexte 1">
                <a:extLst>
                  <a:ext uri="{FF2B5EF4-FFF2-40B4-BE49-F238E27FC236}">
                    <a16:creationId xmlns:a16="http://schemas.microsoft.com/office/drawing/2014/main" id="{8D8D38E8-DCA5-4E40-B765-34B485E8EBEF}"/>
                  </a:ext>
                </a:extLst>
              </p:cNvPr>
              <p:cNvSpPr txBox="1">
                <a:spLocks noChangeArrowheads="1"/>
              </p:cNvSpPr>
              <p:nvPr/>
            </p:nvSpPr>
            <p:spPr bwMode="auto">
              <a:xfrm>
                <a:off x="1503363" y="900112"/>
                <a:ext cx="1533524" cy="846324"/>
              </a:xfrm>
              <a:prstGeom prst="rect">
                <a:avLst/>
              </a:prstGeom>
              <a:solidFill>
                <a:schemeClr val="bg1"/>
              </a:solidFill>
              <a:ln w="22225">
                <a:solidFill>
                  <a:schemeClr val="tx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800">
                    <a:solidFill>
                      <a:srgbClr val="C00000"/>
                    </a:solidFill>
                    <a:cs typeface="Noto Sans CJK SC Regular"/>
                  </a:rPr>
                  <a:t>Teneur en N </a:t>
                </a:r>
              </a:p>
            </p:txBody>
          </p:sp>
          <p:sp>
            <p:nvSpPr>
              <p:cNvPr id="116777" name="ZoneTexte 5">
                <a:extLst>
                  <a:ext uri="{FF2B5EF4-FFF2-40B4-BE49-F238E27FC236}">
                    <a16:creationId xmlns:a16="http://schemas.microsoft.com/office/drawing/2014/main" id="{1888D418-ABF9-DD4E-A342-5B429760F89F}"/>
                  </a:ext>
                </a:extLst>
              </p:cNvPr>
              <p:cNvSpPr txBox="1">
                <a:spLocks noChangeArrowheads="1"/>
              </p:cNvSpPr>
              <p:nvPr/>
            </p:nvSpPr>
            <p:spPr bwMode="auto">
              <a:xfrm>
                <a:off x="3198813" y="820738"/>
                <a:ext cx="1368426" cy="1154079"/>
              </a:xfrm>
              <a:prstGeom prst="rect">
                <a:avLst/>
              </a:prstGeom>
              <a:solidFill>
                <a:schemeClr val="bg1"/>
              </a:solidFill>
              <a:ln w="22225">
                <a:solidFill>
                  <a:schemeClr val="tx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800">
                    <a:solidFill>
                      <a:srgbClr val="C00000"/>
                    </a:solidFill>
                    <a:cs typeface="Noto Sans CJK SC Regular"/>
                  </a:rPr>
                  <a:t>Dispersion des graines</a:t>
                </a:r>
              </a:p>
            </p:txBody>
          </p:sp>
          <p:sp>
            <p:nvSpPr>
              <p:cNvPr id="116778" name="ZoneTexte 6">
                <a:extLst>
                  <a:ext uri="{FF2B5EF4-FFF2-40B4-BE49-F238E27FC236}">
                    <a16:creationId xmlns:a16="http://schemas.microsoft.com/office/drawing/2014/main" id="{6F5B54EE-CCB8-0841-AE1A-A0314BE33ED4}"/>
                  </a:ext>
                </a:extLst>
              </p:cNvPr>
              <p:cNvSpPr txBox="1">
                <a:spLocks noChangeArrowheads="1"/>
              </p:cNvSpPr>
              <p:nvPr/>
            </p:nvSpPr>
            <p:spPr bwMode="auto">
              <a:xfrm>
                <a:off x="4729163" y="1008064"/>
                <a:ext cx="2498725" cy="846324"/>
              </a:xfrm>
              <a:prstGeom prst="rect">
                <a:avLst/>
              </a:prstGeom>
              <a:solidFill>
                <a:schemeClr val="bg1"/>
              </a:solidFill>
              <a:ln w="22225">
                <a:solidFill>
                  <a:schemeClr val="tx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800">
                    <a:solidFill>
                      <a:srgbClr val="C00000"/>
                    </a:solidFill>
                    <a:cs typeface="Noto Sans CJK SC Regular"/>
                  </a:rPr>
                  <a:t>Épaisseur/dimension de la feuille</a:t>
                </a:r>
              </a:p>
            </p:txBody>
          </p:sp>
          <p:sp>
            <p:nvSpPr>
              <p:cNvPr id="116779" name="ZoneTexte 7">
                <a:extLst>
                  <a:ext uri="{FF2B5EF4-FFF2-40B4-BE49-F238E27FC236}">
                    <a16:creationId xmlns:a16="http://schemas.microsoft.com/office/drawing/2014/main" id="{C22B5DA8-E22C-5E4B-89CD-1E7BA13328F9}"/>
                  </a:ext>
                </a:extLst>
              </p:cNvPr>
              <p:cNvSpPr txBox="1">
                <a:spLocks noChangeArrowheads="1"/>
              </p:cNvSpPr>
              <p:nvPr/>
            </p:nvSpPr>
            <p:spPr bwMode="auto">
              <a:xfrm>
                <a:off x="7418389" y="76199"/>
                <a:ext cx="1368426" cy="846324"/>
              </a:xfrm>
              <a:prstGeom prst="rect">
                <a:avLst/>
              </a:prstGeom>
              <a:solidFill>
                <a:schemeClr val="bg1"/>
              </a:solidFill>
              <a:ln w="22225">
                <a:solidFill>
                  <a:schemeClr val="tx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800">
                    <a:solidFill>
                      <a:srgbClr val="C00000"/>
                    </a:solidFill>
                    <a:cs typeface="Noto Sans CJK SC Regular"/>
                  </a:rPr>
                  <a:t>Densité du bois</a:t>
                </a:r>
              </a:p>
            </p:txBody>
          </p:sp>
          <p:sp>
            <p:nvSpPr>
              <p:cNvPr id="116780" name="ZoneTexte 8">
                <a:extLst>
                  <a:ext uri="{FF2B5EF4-FFF2-40B4-BE49-F238E27FC236}">
                    <a16:creationId xmlns:a16="http://schemas.microsoft.com/office/drawing/2014/main" id="{EC9F97A1-1EF1-5843-BEBA-26D53CCCF71C}"/>
                  </a:ext>
                </a:extLst>
              </p:cNvPr>
              <p:cNvSpPr txBox="1">
                <a:spLocks noChangeArrowheads="1"/>
              </p:cNvSpPr>
              <p:nvPr/>
            </p:nvSpPr>
            <p:spPr bwMode="auto">
              <a:xfrm>
                <a:off x="7956550" y="1282699"/>
                <a:ext cx="830263" cy="923263"/>
              </a:xfrm>
              <a:prstGeom prst="rect">
                <a:avLst/>
              </a:prstGeom>
              <a:solidFill>
                <a:schemeClr val="bg1"/>
              </a:solidFill>
              <a:ln w="22225">
                <a:solidFill>
                  <a:schemeClr val="tx1"/>
                </a:solidFill>
                <a:miter lim="800000"/>
                <a:headEnd/>
                <a:tailEnd/>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Tx/>
                  <a:buFontTx/>
                  <a:buNone/>
                </a:pPr>
                <a:r>
                  <a:rPr lang="fr-CA" altLang="fr-FR" sz="800">
                    <a:solidFill>
                      <a:srgbClr val="C00000"/>
                    </a:solidFill>
                    <a:cs typeface="Noto Sans CJK SC Regular"/>
                  </a:rPr>
                  <a:t>Etc</a:t>
                </a:r>
                <a:r>
                  <a:rPr lang="fr-CA" altLang="fr-FR" sz="1800">
                    <a:solidFill>
                      <a:srgbClr val="C00000"/>
                    </a:solidFill>
                    <a:cs typeface="Noto Sans CJK SC Regular"/>
                  </a:rPr>
                  <a:t>.</a:t>
                </a:r>
              </a:p>
            </p:txBody>
          </p:sp>
          <p:pic>
            <p:nvPicPr>
              <p:cNvPr id="116781" name="Image 37">
                <a:extLst>
                  <a:ext uri="{FF2B5EF4-FFF2-40B4-BE49-F238E27FC236}">
                    <a16:creationId xmlns:a16="http://schemas.microsoft.com/office/drawing/2014/main" id="{E1FCC0FC-D763-D245-BE7F-9ABD4919802C}"/>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41720" y="3454656"/>
                <a:ext cx="268276" cy="7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2" name="Flèche : courbe vers le bas 45">
                <a:extLst>
                  <a:ext uri="{FF2B5EF4-FFF2-40B4-BE49-F238E27FC236}">
                    <a16:creationId xmlns:a16="http://schemas.microsoft.com/office/drawing/2014/main" id="{DE7957E3-1973-D944-BB6A-24C2578927A7}"/>
                  </a:ext>
                </a:extLst>
              </p:cNvPr>
              <p:cNvSpPr>
                <a:spLocks noChangeArrowheads="1"/>
              </p:cNvSpPr>
              <p:nvPr/>
            </p:nvSpPr>
            <p:spPr bwMode="auto">
              <a:xfrm rot="-2314463">
                <a:off x="1541463" y="3671888"/>
                <a:ext cx="2955925" cy="727075"/>
              </a:xfrm>
              <a:prstGeom prst="curvedDownArrow">
                <a:avLst>
                  <a:gd name="adj1" fmla="val 24958"/>
                  <a:gd name="adj2" fmla="val 49953"/>
                  <a:gd name="adj3" fmla="val 25000"/>
                </a:avLst>
              </a:prstGeom>
              <a:solidFill>
                <a:srgbClr val="FFFF00"/>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3" name="Flèche : courbe vers le bas 46">
                <a:extLst>
                  <a:ext uri="{FF2B5EF4-FFF2-40B4-BE49-F238E27FC236}">
                    <a16:creationId xmlns:a16="http://schemas.microsoft.com/office/drawing/2014/main" id="{A9F0DE5E-3876-CF43-B818-1C09C93C0677}"/>
                  </a:ext>
                </a:extLst>
              </p:cNvPr>
              <p:cNvSpPr>
                <a:spLocks noChangeArrowheads="1"/>
              </p:cNvSpPr>
              <p:nvPr/>
            </p:nvSpPr>
            <p:spPr bwMode="auto">
              <a:xfrm rot="13182772" flipV="1">
                <a:off x="4967288" y="3521075"/>
                <a:ext cx="2536825" cy="906463"/>
              </a:xfrm>
              <a:prstGeom prst="curvedDownArrow">
                <a:avLst>
                  <a:gd name="adj1" fmla="val 24993"/>
                  <a:gd name="adj2" fmla="val 49973"/>
                  <a:gd name="adj3" fmla="val 25000"/>
                </a:avLst>
              </a:prstGeom>
              <a:solidFill>
                <a:srgbClr val="92D050"/>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4" name="Flèche : courbe vers le bas 47">
                <a:extLst>
                  <a:ext uri="{FF2B5EF4-FFF2-40B4-BE49-F238E27FC236}">
                    <a16:creationId xmlns:a16="http://schemas.microsoft.com/office/drawing/2014/main" id="{F11B1CB5-8291-C24F-A983-5D16617214A8}"/>
                  </a:ext>
                </a:extLst>
              </p:cNvPr>
              <p:cNvSpPr>
                <a:spLocks noChangeArrowheads="1"/>
              </p:cNvSpPr>
              <p:nvPr/>
            </p:nvSpPr>
            <p:spPr bwMode="auto">
              <a:xfrm rot="-8417228">
                <a:off x="4079875" y="4622800"/>
                <a:ext cx="2165350" cy="366713"/>
              </a:xfrm>
              <a:prstGeom prst="curvedDownArrow">
                <a:avLst>
                  <a:gd name="adj1" fmla="val 24959"/>
                  <a:gd name="adj2" fmla="val 49890"/>
                  <a:gd name="adj3" fmla="val 25000"/>
                </a:avLst>
              </a:prstGeom>
              <a:solidFill>
                <a:schemeClr val="tx1"/>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5" name="Flèche : courbe vers le bas 48">
                <a:extLst>
                  <a:ext uri="{FF2B5EF4-FFF2-40B4-BE49-F238E27FC236}">
                    <a16:creationId xmlns:a16="http://schemas.microsoft.com/office/drawing/2014/main" id="{7331C5E1-6481-0F44-9D6A-AE062DE94B76}"/>
                  </a:ext>
                </a:extLst>
              </p:cNvPr>
              <p:cNvSpPr>
                <a:spLocks noChangeArrowheads="1"/>
              </p:cNvSpPr>
              <p:nvPr/>
            </p:nvSpPr>
            <p:spPr bwMode="auto">
              <a:xfrm rot="-4279140">
                <a:off x="2817019" y="4055269"/>
                <a:ext cx="1762125" cy="658813"/>
              </a:xfrm>
              <a:prstGeom prst="curvedDownArrow">
                <a:avLst>
                  <a:gd name="adj1" fmla="val 24976"/>
                  <a:gd name="adj2" fmla="val 49940"/>
                  <a:gd name="adj3" fmla="val 25000"/>
                </a:avLst>
              </a:prstGeom>
              <a:solidFill>
                <a:srgbClr val="C00000"/>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6" name="Flèche : courbe vers le bas 49">
                <a:extLst>
                  <a:ext uri="{FF2B5EF4-FFF2-40B4-BE49-F238E27FC236}">
                    <a16:creationId xmlns:a16="http://schemas.microsoft.com/office/drawing/2014/main" id="{DA5416C9-5092-F04F-A4F4-E0D811DC6D1F}"/>
                  </a:ext>
                </a:extLst>
              </p:cNvPr>
              <p:cNvSpPr>
                <a:spLocks noChangeArrowheads="1"/>
              </p:cNvSpPr>
              <p:nvPr/>
            </p:nvSpPr>
            <p:spPr bwMode="auto">
              <a:xfrm rot="-8417228">
                <a:off x="3917950" y="4837113"/>
                <a:ext cx="1566863" cy="303212"/>
              </a:xfrm>
              <a:prstGeom prst="curvedDownArrow">
                <a:avLst>
                  <a:gd name="adj1" fmla="val 25072"/>
                  <a:gd name="adj2" fmla="val 50144"/>
                  <a:gd name="adj3" fmla="val 25000"/>
                </a:avLst>
              </a:prstGeom>
              <a:solidFill>
                <a:srgbClr val="FF9933"/>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7" name="Flèche : courbe vers le bas 50">
                <a:extLst>
                  <a:ext uri="{FF2B5EF4-FFF2-40B4-BE49-F238E27FC236}">
                    <a16:creationId xmlns:a16="http://schemas.microsoft.com/office/drawing/2014/main" id="{26370026-B9F1-9944-A629-1E4F8B80E89B}"/>
                  </a:ext>
                </a:extLst>
              </p:cNvPr>
              <p:cNvSpPr>
                <a:spLocks noChangeArrowheads="1"/>
              </p:cNvSpPr>
              <p:nvPr/>
            </p:nvSpPr>
            <p:spPr bwMode="auto">
              <a:xfrm rot="-4279140">
                <a:off x="2931319" y="4169569"/>
                <a:ext cx="1762125" cy="658813"/>
              </a:xfrm>
              <a:prstGeom prst="curvedDownArrow">
                <a:avLst>
                  <a:gd name="adj1" fmla="val 24976"/>
                  <a:gd name="adj2" fmla="val 49940"/>
                  <a:gd name="adj3" fmla="val 25000"/>
                </a:avLst>
              </a:prstGeom>
              <a:solidFill>
                <a:srgbClr val="C00000"/>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8" name="Flèche : courbe vers le bas 51">
                <a:extLst>
                  <a:ext uri="{FF2B5EF4-FFF2-40B4-BE49-F238E27FC236}">
                    <a16:creationId xmlns:a16="http://schemas.microsoft.com/office/drawing/2014/main" id="{F71C7244-79AD-BE41-90C6-FEE968381C4C}"/>
                  </a:ext>
                </a:extLst>
              </p:cNvPr>
              <p:cNvSpPr>
                <a:spLocks noChangeArrowheads="1"/>
              </p:cNvSpPr>
              <p:nvPr/>
            </p:nvSpPr>
            <p:spPr bwMode="auto">
              <a:xfrm rot="-8417228">
                <a:off x="4194175" y="4737100"/>
                <a:ext cx="2165350" cy="366713"/>
              </a:xfrm>
              <a:prstGeom prst="curvedDownArrow">
                <a:avLst>
                  <a:gd name="adj1" fmla="val 24959"/>
                  <a:gd name="adj2" fmla="val 49890"/>
                  <a:gd name="adj3" fmla="val 25000"/>
                </a:avLst>
              </a:prstGeom>
              <a:solidFill>
                <a:schemeClr val="tx1"/>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sp>
            <p:nvSpPr>
              <p:cNvPr id="116789" name="Flèche : courbe vers le bas 52">
                <a:extLst>
                  <a:ext uri="{FF2B5EF4-FFF2-40B4-BE49-F238E27FC236}">
                    <a16:creationId xmlns:a16="http://schemas.microsoft.com/office/drawing/2014/main" id="{05C91896-8D73-1F46-81CA-0F5AA682D3CB}"/>
                  </a:ext>
                </a:extLst>
              </p:cNvPr>
              <p:cNvSpPr>
                <a:spLocks noChangeArrowheads="1"/>
              </p:cNvSpPr>
              <p:nvPr/>
            </p:nvSpPr>
            <p:spPr bwMode="auto">
              <a:xfrm rot="-2314463">
                <a:off x="1655763" y="3786188"/>
                <a:ext cx="2955925" cy="727075"/>
              </a:xfrm>
              <a:prstGeom prst="curvedDownArrow">
                <a:avLst>
                  <a:gd name="adj1" fmla="val 24958"/>
                  <a:gd name="adj2" fmla="val 49953"/>
                  <a:gd name="adj3" fmla="val 25000"/>
                </a:avLst>
              </a:prstGeom>
              <a:solidFill>
                <a:srgbClr val="FFFF00"/>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grpSp>
      </p:grpSp>
      <p:pic>
        <p:nvPicPr>
          <p:cNvPr id="60" name="Imagen 4">
            <a:extLst>
              <a:ext uri="{FF2B5EF4-FFF2-40B4-BE49-F238E27FC236}">
                <a16:creationId xmlns:a16="http://schemas.microsoft.com/office/drawing/2014/main" id="{49719EF7-3116-FA4F-8075-952DE6ECCCC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94300" y="3338513"/>
            <a:ext cx="17160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Image result for trees">
            <a:extLst>
              <a:ext uri="{FF2B5EF4-FFF2-40B4-BE49-F238E27FC236}">
                <a16:creationId xmlns:a16="http://schemas.microsoft.com/office/drawing/2014/main" id="{2A3E0645-833D-9348-A1A5-1435F736044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340475" y="1863725"/>
            <a:ext cx="170656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e 61">
            <a:extLst>
              <a:ext uri="{FF2B5EF4-FFF2-40B4-BE49-F238E27FC236}">
                <a16:creationId xmlns:a16="http://schemas.microsoft.com/office/drawing/2014/main" id="{AD56ED92-0CE4-314E-856A-217C1DB86116}"/>
              </a:ext>
            </a:extLst>
          </p:cNvPr>
          <p:cNvGrpSpPr>
            <a:grpSpLocks/>
          </p:cNvGrpSpPr>
          <p:nvPr/>
        </p:nvGrpSpPr>
        <p:grpSpPr bwMode="auto">
          <a:xfrm>
            <a:off x="4149725" y="901700"/>
            <a:ext cx="1290638" cy="1492250"/>
            <a:chOff x="7304443" y="1860773"/>
            <a:chExt cx="1337640" cy="1695003"/>
          </a:xfrm>
        </p:grpSpPr>
        <p:sp>
          <p:nvSpPr>
            <p:cNvPr id="116767" name="Rectangle 1">
              <a:extLst>
                <a:ext uri="{FF2B5EF4-FFF2-40B4-BE49-F238E27FC236}">
                  <a16:creationId xmlns:a16="http://schemas.microsoft.com/office/drawing/2014/main" id="{0B4303D3-3CAC-9F44-8F70-5B1C76CBF3EF}"/>
                </a:ext>
              </a:extLst>
            </p:cNvPr>
            <p:cNvSpPr>
              <a:spLocks noChangeArrowheads="1"/>
            </p:cNvSpPr>
            <p:nvPr/>
          </p:nvSpPr>
          <p:spPr bwMode="auto">
            <a:xfrm>
              <a:off x="7304443" y="1860773"/>
              <a:ext cx="1337640" cy="1695003"/>
            </a:xfrm>
            <a:prstGeom prst="rect">
              <a:avLst/>
            </a:prstGeom>
            <a:solidFill>
              <a:schemeClr val="bg2"/>
            </a:solidFill>
            <a:ln w="9525" algn="ctr">
              <a:solidFill>
                <a:schemeClr val="tx1"/>
              </a:solidFill>
              <a:round/>
              <a:headEnd/>
              <a:tailEnd/>
            </a:ln>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spcBef>
                  <a:spcPct val="50000"/>
                </a:spcBef>
                <a:buClrTx/>
                <a:buFontTx/>
                <a:buNone/>
              </a:pPr>
              <a:endParaRPr lang="fr-CA" altLang="fr-FR" sz="2100">
                <a:solidFill>
                  <a:schemeClr val="bg1"/>
                </a:solidFill>
                <a:latin typeface="Comic Sans MS" panose="030F0902030302020204" pitchFamily="66" charset="0"/>
                <a:cs typeface="Noto Sans CJK SC Regular"/>
              </a:endParaRPr>
            </a:p>
          </p:txBody>
        </p:sp>
        <p:grpSp>
          <p:nvGrpSpPr>
            <p:cNvPr id="116768" name="Groupe 13">
              <a:extLst>
                <a:ext uri="{FF2B5EF4-FFF2-40B4-BE49-F238E27FC236}">
                  <a16:creationId xmlns:a16="http://schemas.microsoft.com/office/drawing/2014/main" id="{BAB81475-A97C-C844-A31B-FD949006BB1A}"/>
                </a:ext>
              </a:extLst>
            </p:cNvPr>
            <p:cNvGrpSpPr>
              <a:grpSpLocks/>
            </p:cNvGrpSpPr>
            <p:nvPr/>
          </p:nvGrpSpPr>
          <p:grpSpPr bwMode="auto">
            <a:xfrm>
              <a:off x="7562537" y="2034670"/>
              <a:ext cx="806450" cy="1260475"/>
              <a:chOff x="4118132" y="1988840"/>
              <a:chExt cx="806001" cy="1261012"/>
            </a:xfrm>
          </p:grpSpPr>
          <p:cxnSp>
            <p:nvCxnSpPr>
              <p:cNvPr id="116769" name="Connecteur droit avec flèche 34">
                <a:extLst>
                  <a:ext uri="{FF2B5EF4-FFF2-40B4-BE49-F238E27FC236}">
                    <a16:creationId xmlns:a16="http://schemas.microsoft.com/office/drawing/2014/main" id="{C0C5195A-B47A-BA4C-B5BF-CAAF8E76609F}"/>
                  </a:ext>
                </a:extLst>
              </p:cNvPr>
              <p:cNvCxnSpPr>
                <a:cxnSpLocks/>
              </p:cNvCxnSpPr>
              <p:nvPr/>
            </p:nvCxnSpPr>
            <p:spPr bwMode="auto">
              <a:xfrm flipH="1">
                <a:off x="4528629" y="2203304"/>
                <a:ext cx="370685" cy="681814"/>
              </a:xfrm>
              <a:prstGeom prst="straightConnector1">
                <a:avLst/>
              </a:prstGeom>
              <a:noFill/>
              <a:ln w="101600" algn="ctr">
                <a:solidFill>
                  <a:srgbClr val="00FFCC"/>
                </a:solidFill>
                <a:round/>
                <a:headEnd type="triangle" w="med" len="med"/>
                <a:tailEnd type="triangle" w="med" len="med"/>
              </a:ln>
              <a:extLst>
                <a:ext uri="{909E8E84-426E-40DD-AFC4-6F175D3DCCD1}">
                  <a14:hiddenFill xmlns:a14="http://schemas.microsoft.com/office/drawing/2010/main">
                    <a:noFill/>
                  </a14:hiddenFill>
                </a:ext>
              </a:extLst>
            </p:spPr>
          </p:cxnSp>
          <p:pic>
            <p:nvPicPr>
              <p:cNvPr id="116770" name="Image 25">
                <a:extLst>
                  <a:ext uri="{FF2B5EF4-FFF2-40B4-BE49-F238E27FC236}">
                    <a16:creationId xmlns:a16="http://schemas.microsoft.com/office/drawing/2014/main" id="{818F5EBC-C966-E347-88C8-FC90B6A56931}"/>
                  </a:ext>
                </a:extLst>
              </p:cNvPr>
              <p:cNvPicPr>
                <a:picLocks noChangeAspect="1" noChangeArrowheads="1"/>
              </p:cNvPicPr>
              <p:nvPr/>
            </p:nvPicPr>
            <p:blipFill>
              <a:blip r:embed="rId14" cstate="email">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4228815" y="1999100"/>
                <a:ext cx="6474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1" name="Image 37">
                <a:extLst>
                  <a:ext uri="{FF2B5EF4-FFF2-40B4-BE49-F238E27FC236}">
                    <a16:creationId xmlns:a16="http://schemas.microsoft.com/office/drawing/2014/main" id="{0CA6799C-0500-BC42-9C1E-D0DE537F7D9B}"/>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8132" y="2244964"/>
                <a:ext cx="357476"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2" name="Image 24">
                <a:extLst>
                  <a:ext uri="{FF2B5EF4-FFF2-40B4-BE49-F238E27FC236}">
                    <a16:creationId xmlns:a16="http://schemas.microsoft.com/office/drawing/2014/main" id="{F1953838-A88D-8444-BC38-7AE0063AE6E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79448" y="1988840"/>
                <a:ext cx="344685" cy="109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0" name="4 Imagen" descr="Fig4.jpg">
            <a:extLst>
              <a:ext uri="{FF2B5EF4-FFF2-40B4-BE49-F238E27FC236}">
                <a16:creationId xmlns:a16="http://schemas.microsoft.com/office/drawing/2014/main" id="{980C949E-C329-134A-9DFD-296C11230C88}"/>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921375" y="1530350"/>
            <a:ext cx="21082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Ellipse 62">
            <a:extLst>
              <a:ext uri="{FF2B5EF4-FFF2-40B4-BE49-F238E27FC236}">
                <a16:creationId xmlns:a16="http://schemas.microsoft.com/office/drawing/2014/main" id="{CD2B7F80-73DE-7142-BBD3-4DFE0947E586}"/>
              </a:ext>
            </a:extLst>
          </p:cNvPr>
          <p:cNvSpPr/>
          <p:nvPr/>
        </p:nvSpPr>
        <p:spPr>
          <a:xfrm>
            <a:off x="6446838" y="2455863"/>
            <a:ext cx="595312" cy="554037"/>
          </a:xfrm>
          <a:prstGeom prst="ellipse">
            <a:avLst/>
          </a:prstGeom>
          <a:noFill/>
          <a:ln w="34925">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subTnLst>
                                    <p:set>
                                      <p:cBhvr override="childStyle">
                                        <p:cTn dur="1" fill="hold" display="0" masterRel="nextClick" afterEffect="1"/>
                                        <p:tgtEl>
                                          <p:spTgt spid="70"/>
                                        </p:tgtEl>
                                        <p:attrNameLst>
                                          <p:attrName>style.visibility</p:attrName>
                                        </p:attrNameLst>
                                      </p:cBhvr>
                                      <p:to>
                                        <p:strVal val="hidden"/>
                                      </p:to>
                                    </p:set>
                                  </p:subTnLst>
                                </p:cTn>
                              </p:par>
                              <p:par>
                                <p:cTn id="25" presetID="1" presetClass="entr" presetSubtype="0" fill="hold" nodeType="withEffect">
                                  <p:stCondLst>
                                    <p:cond delay="500"/>
                                  </p:stCondLst>
                                  <p:childTnLst>
                                    <p:set>
                                      <p:cBhvr>
                                        <p:cTn id="26"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632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 grpId="0" animBg="1"/>
      <p:bldP spid="28" grpId="0" animBg="1"/>
      <p:bldP spid="56329" grpId="0"/>
      <p:bldP spid="7" grpId="0" animBg="1"/>
      <p:bldP spid="3" grpId="0" animBg="1"/>
      <p:bldP spid="31" grpId="0" animBg="1"/>
      <p:bldP spid="4" grpId="0" animBg="1"/>
      <p:bldP spid="8" grpId="0" animBg="1"/>
      <p:bldP spid="30" grpId="0" animBg="1"/>
      <p:bldP spid="32" grpId="0" animBg="1"/>
      <p:bldP spid="2" grpId="0" animBg="1"/>
      <p:bldP spid="33" grpId="0" animBg="1"/>
      <p:bldP spid="34" grpId="0" animBg="1"/>
      <p:bldP spid="35" grpId="0" animBg="1"/>
      <p:bldP spid="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Image 1">
            <a:extLst>
              <a:ext uri="{FF2B5EF4-FFF2-40B4-BE49-F238E27FC236}">
                <a16:creationId xmlns:a16="http://schemas.microsoft.com/office/drawing/2014/main" id="{CD26A121-FCBD-7846-8925-9C26430E70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88"/>
            <a:ext cx="9144000"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ZoneTexte 1">
            <a:extLst>
              <a:ext uri="{FF2B5EF4-FFF2-40B4-BE49-F238E27FC236}">
                <a16:creationId xmlns:a16="http://schemas.microsoft.com/office/drawing/2014/main" id="{4A71B9F0-66CF-6145-B48D-E95DE1E9B8FD}"/>
              </a:ext>
            </a:extLst>
          </p:cNvPr>
          <p:cNvSpPr txBox="1">
            <a:spLocks noChangeArrowheads="1"/>
          </p:cNvSpPr>
          <p:nvPr/>
        </p:nvSpPr>
        <p:spPr bwMode="auto">
          <a:xfrm>
            <a:off x="852488" y="5919788"/>
            <a:ext cx="1271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a:solidFill>
                  <a:srgbClr val="003300"/>
                </a:solidFill>
                <a:latin typeface="Arial" panose="020B0604020202020204" pitchFamily="34" charset="0"/>
                <a:cs typeface="Arial" panose="020B0604020202020204" pitchFamily="34" charset="0"/>
              </a:rPr>
              <a:t>40 ha</a:t>
            </a:r>
          </a:p>
        </p:txBody>
      </p:sp>
      <p:pic>
        <p:nvPicPr>
          <p:cNvPr id="118788" name="Image 2">
            <a:extLst>
              <a:ext uri="{FF2B5EF4-FFF2-40B4-BE49-F238E27FC236}">
                <a16:creationId xmlns:a16="http://schemas.microsoft.com/office/drawing/2014/main" id="{D6A1C78F-5247-AE43-9192-DD92F91D10F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3925" y="908050"/>
            <a:ext cx="2665413" cy="5883275"/>
          </a:xfrm>
          <a:prstGeom prst="rect">
            <a:avLst/>
          </a:prstGeom>
          <a:noFill/>
          <a:ln w="603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79FFB58-28C6-2348-BBAF-3B317CDCB30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6023787">
            <a:off x="322263" y="1787525"/>
            <a:ext cx="2924175" cy="2193925"/>
          </a:xfrm>
          <a:prstGeom prst="rect">
            <a:avLst/>
          </a:prstGeom>
          <a:noFill/>
          <a:ln w="412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Flèche : droite 16">
            <a:extLst>
              <a:ext uri="{FF2B5EF4-FFF2-40B4-BE49-F238E27FC236}">
                <a16:creationId xmlns:a16="http://schemas.microsoft.com/office/drawing/2014/main" id="{C3187CE8-32E5-7943-A34B-1BFC8E97A70F}"/>
              </a:ext>
            </a:extLst>
          </p:cNvPr>
          <p:cNvSpPr>
            <a:spLocks noChangeArrowheads="1"/>
          </p:cNvSpPr>
          <p:nvPr/>
        </p:nvSpPr>
        <p:spPr bwMode="auto">
          <a:xfrm>
            <a:off x="2627313" y="2205038"/>
            <a:ext cx="1184275" cy="293687"/>
          </a:xfrm>
          <a:prstGeom prst="rightArrow">
            <a:avLst>
              <a:gd name="adj1" fmla="val 50000"/>
              <a:gd name="adj2" fmla="val 49939"/>
            </a:avLst>
          </a:prstGeom>
          <a:solidFill>
            <a:schemeClr val="accent1"/>
          </a:solidFill>
          <a:ln w="9525" algn="ctr">
            <a:solidFill>
              <a:schemeClr val="tx1"/>
            </a:solidFill>
            <a:round/>
            <a:headEnd/>
            <a:tailEnd/>
          </a:ln>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spcBef>
                <a:spcPct val="50000"/>
              </a:spcBef>
            </a:pPr>
            <a:endParaRPr lang="fr-CA" altLang="fr-FR">
              <a:solidFill>
                <a:srgbClr val="FFFFFF"/>
              </a:solidFill>
            </a:endParaRPr>
          </a:p>
        </p:txBody>
      </p:sp>
      <p:pic>
        <p:nvPicPr>
          <p:cNvPr id="15" name="Image 14">
            <a:extLst>
              <a:ext uri="{FF2B5EF4-FFF2-40B4-BE49-F238E27FC236}">
                <a16:creationId xmlns:a16="http://schemas.microsoft.com/office/drawing/2014/main" id="{09142CF4-3636-344E-BE7F-EFE1F7F3111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638892">
            <a:off x="4608513" y="4165600"/>
            <a:ext cx="2208212" cy="1655763"/>
          </a:xfrm>
          <a:prstGeom prst="rect">
            <a:avLst/>
          </a:prstGeom>
          <a:noFill/>
          <a:ln w="412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Flèche : droite 19">
            <a:extLst>
              <a:ext uri="{FF2B5EF4-FFF2-40B4-BE49-F238E27FC236}">
                <a16:creationId xmlns:a16="http://schemas.microsoft.com/office/drawing/2014/main" id="{71907F1E-9A0A-0246-88E0-0304F7430FD8}"/>
              </a:ext>
            </a:extLst>
          </p:cNvPr>
          <p:cNvSpPr>
            <a:spLocks noChangeArrowheads="1"/>
          </p:cNvSpPr>
          <p:nvPr/>
        </p:nvSpPr>
        <p:spPr bwMode="auto">
          <a:xfrm rot="10800000">
            <a:off x="3667125" y="4508500"/>
            <a:ext cx="1068388" cy="273050"/>
          </a:xfrm>
          <a:prstGeom prst="rightArrow">
            <a:avLst>
              <a:gd name="adj1" fmla="val 50000"/>
              <a:gd name="adj2" fmla="val 49906"/>
            </a:avLst>
          </a:prstGeom>
          <a:solidFill>
            <a:schemeClr val="accent1"/>
          </a:solidFill>
          <a:ln w="9525" algn="ctr">
            <a:solidFill>
              <a:schemeClr val="tx1"/>
            </a:solidFill>
            <a:round/>
            <a:headEnd/>
            <a:tailEnd/>
          </a:ln>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spcBef>
                <a:spcPct val="50000"/>
              </a:spcBef>
            </a:pPr>
            <a:endParaRPr lang="fr-CA" altLang="fr-FR">
              <a:solidFill>
                <a:srgbClr val="FFFFFF"/>
              </a:solidFill>
            </a:endParaRPr>
          </a:p>
        </p:txBody>
      </p:sp>
      <p:grpSp>
        <p:nvGrpSpPr>
          <p:cNvPr id="8" name="Groupe 7">
            <a:extLst>
              <a:ext uri="{FF2B5EF4-FFF2-40B4-BE49-F238E27FC236}">
                <a16:creationId xmlns:a16="http://schemas.microsoft.com/office/drawing/2014/main" id="{7B6902B5-4B46-FD47-A68C-C2740480B7C8}"/>
              </a:ext>
            </a:extLst>
          </p:cNvPr>
          <p:cNvGrpSpPr/>
          <p:nvPr/>
        </p:nvGrpSpPr>
        <p:grpSpPr>
          <a:xfrm>
            <a:off x="5138514" y="2909689"/>
            <a:ext cx="3400425" cy="3308350"/>
            <a:chOff x="5924550" y="3244850"/>
            <a:chExt cx="3400425" cy="3308350"/>
          </a:xfrm>
          <a:noFill/>
        </p:grpSpPr>
        <p:sp>
          <p:nvSpPr>
            <p:cNvPr id="9" name="ZoneTexte 6">
              <a:extLst>
                <a:ext uri="{FF2B5EF4-FFF2-40B4-BE49-F238E27FC236}">
                  <a16:creationId xmlns:a16="http://schemas.microsoft.com/office/drawing/2014/main" id="{32EB86DD-DA05-0041-9F5A-AA7CEF655879}"/>
                </a:ext>
              </a:extLst>
            </p:cNvPr>
            <p:cNvSpPr txBox="1">
              <a:spLocks noChangeArrowheads="1"/>
            </p:cNvSpPr>
            <p:nvPr/>
          </p:nvSpPr>
          <p:spPr bwMode="auto">
            <a:xfrm>
              <a:off x="5924550" y="3413125"/>
              <a:ext cx="2449513" cy="3140075"/>
            </a:xfrm>
            <a:prstGeom prst="rect">
              <a:avLst/>
            </a:prstGeom>
            <a:solidFill>
              <a:schemeClr val="bg1"/>
            </a:solidFill>
            <a:ln w="9525">
              <a:solidFill>
                <a:srgbClr val="000000"/>
              </a:solidFill>
              <a:miter lim="800000"/>
              <a:headEnd/>
              <a:tailEnd/>
            </a:ln>
          </p:spPr>
          <p:txBody>
            <a:bodyPr>
              <a:spAutoFit/>
            </a:bodyPr>
            <a:lstStyle>
              <a:lvl1pPr>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eaLnBrk="1" fontAlgn="auto" hangingPunct="1">
                <a:spcBef>
                  <a:spcPts val="0"/>
                </a:spcBef>
                <a:spcAft>
                  <a:spcPts val="0"/>
                </a:spcAft>
                <a:defRPr/>
              </a:pPr>
              <a:r>
                <a:rPr lang="fr-CA" altLang="fr-FR" sz="1800" kern="0" dirty="0" err="1">
                  <a:solidFill>
                    <a:schemeClr val="accent2"/>
                  </a:solidFill>
                  <a:latin typeface="Arial" panose="020B0604020202020204" pitchFamily="34" charset="0"/>
                  <a:ea typeface="+mn-ea"/>
                  <a:cs typeface="Arial" panose="020B0604020202020204" pitchFamily="34" charset="0"/>
                </a:rPr>
                <a:t>Fir</a:t>
              </a:r>
              <a:endParaRPr lang="fr-CA" altLang="fr-FR" sz="1800" kern="0" dirty="0">
                <a:solidFill>
                  <a:schemeClr val="accent2"/>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err="1">
                  <a:solidFill>
                    <a:schemeClr val="accent2"/>
                  </a:solidFill>
                  <a:latin typeface="Arial" panose="020B0604020202020204" pitchFamily="34" charset="0"/>
                  <a:ea typeface="+mn-ea"/>
                  <a:cs typeface="Arial" panose="020B0604020202020204" pitchFamily="34" charset="0"/>
                </a:rPr>
                <a:t>Poplar</a:t>
              </a:r>
              <a:endParaRPr lang="fr-CA" altLang="fr-FR" sz="1800" kern="0" dirty="0">
                <a:solidFill>
                  <a:schemeClr val="accent2"/>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err="1">
                  <a:solidFill>
                    <a:schemeClr val="accent2"/>
                  </a:solidFill>
                  <a:latin typeface="Arial" panose="020B0604020202020204" pitchFamily="34" charset="0"/>
                  <a:ea typeface="+mn-ea"/>
                  <a:cs typeface="Arial" panose="020B0604020202020204" pitchFamily="34" charset="0"/>
                </a:rPr>
                <a:t>Sugar</a:t>
              </a:r>
              <a:r>
                <a:rPr lang="fr-CA" altLang="fr-FR" sz="1800" kern="0" dirty="0">
                  <a:solidFill>
                    <a:schemeClr val="accent2"/>
                  </a:solidFill>
                  <a:latin typeface="Arial" panose="020B0604020202020204" pitchFamily="34" charset="0"/>
                  <a:ea typeface="+mn-ea"/>
                  <a:cs typeface="Arial" panose="020B0604020202020204" pitchFamily="34" charset="0"/>
                </a:rPr>
                <a:t> </a:t>
              </a:r>
              <a:r>
                <a:rPr lang="fr-CA" altLang="fr-FR" sz="1800" kern="0" dirty="0" err="1">
                  <a:solidFill>
                    <a:schemeClr val="accent2"/>
                  </a:solidFill>
                  <a:latin typeface="Arial" panose="020B0604020202020204" pitchFamily="34" charset="0"/>
                  <a:ea typeface="+mn-ea"/>
                  <a:cs typeface="Arial" panose="020B0604020202020204" pitchFamily="34" charset="0"/>
                </a:rPr>
                <a:t>maple</a:t>
              </a:r>
              <a:endParaRPr lang="fr-CA" altLang="fr-FR" sz="1800" kern="0" dirty="0">
                <a:solidFill>
                  <a:schemeClr val="accent2"/>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err="1">
                  <a:solidFill>
                    <a:schemeClr val="accent2"/>
                  </a:solidFill>
                  <a:latin typeface="Arial" panose="020B0604020202020204" pitchFamily="34" charset="0"/>
                  <a:ea typeface="+mn-ea"/>
                  <a:cs typeface="Arial" panose="020B0604020202020204" pitchFamily="34" charset="0"/>
                </a:rPr>
                <a:t>Red</a:t>
              </a:r>
              <a:r>
                <a:rPr lang="fr-CA" altLang="fr-FR" sz="1800" kern="0" dirty="0">
                  <a:solidFill>
                    <a:schemeClr val="accent2"/>
                  </a:solidFill>
                  <a:latin typeface="Arial" panose="020B0604020202020204" pitchFamily="34" charset="0"/>
                  <a:ea typeface="+mn-ea"/>
                  <a:cs typeface="Arial" panose="020B0604020202020204" pitchFamily="34" charset="0"/>
                </a:rPr>
                <a:t> </a:t>
              </a:r>
              <a:r>
                <a:rPr lang="fr-CA" altLang="fr-FR" sz="1800" kern="0" dirty="0" err="1">
                  <a:solidFill>
                    <a:schemeClr val="accent2"/>
                  </a:solidFill>
                  <a:latin typeface="Arial" panose="020B0604020202020204" pitchFamily="34" charset="0"/>
                  <a:ea typeface="+mn-ea"/>
                  <a:cs typeface="Arial" panose="020B0604020202020204" pitchFamily="34" charset="0"/>
                </a:rPr>
                <a:t>maple</a:t>
              </a:r>
              <a:endParaRPr lang="fr-CA" altLang="fr-FR" sz="1800" kern="0" dirty="0">
                <a:solidFill>
                  <a:schemeClr val="accent2"/>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a:solidFill>
                    <a:schemeClr val="accent2"/>
                  </a:solidFill>
                  <a:latin typeface="Arial" panose="020B0604020202020204" pitchFamily="34" charset="0"/>
                  <a:ea typeface="+mn-ea"/>
                  <a:cs typeface="Arial" panose="020B0604020202020204" pitchFamily="34" charset="0"/>
                </a:rPr>
                <a:t>Yellow </a:t>
              </a:r>
              <a:r>
                <a:rPr lang="fr-CA" altLang="fr-FR" sz="1800" kern="0" dirty="0" err="1">
                  <a:solidFill>
                    <a:schemeClr val="accent2"/>
                  </a:solidFill>
                  <a:latin typeface="Arial" panose="020B0604020202020204" pitchFamily="34" charset="0"/>
                  <a:ea typeface="+mn-ea"/>
                  <a:cs typeface="Arial" panose="020B0604020202020204" pitchFamily="34" charset="0"/>
                </a:rPr>
                <a:t>birch</a:t>
              </a:r>
              <a:endParaRPr lang="fr-CA" altLang="fr-FR" sz="1800" kern="0" dirty="0">
                <a:solidFill>
                  <a:schemeClr val="accent2"/>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a:solidFill>
                    <a:srgbClr val="70AD47">
                      <a:lumMod val="75000"/>
                    </a:srgbClr>
                  </a:solidFill>
                  <a:latin typeface="Arial" panose="020B0604020202020204" pitchFamily="34" charset="0"/>
                  <a:ea typeface="+mn-ea"/>
                  <a:cs typeface="Arial" panose="020B0604020202020204" pitchFamily="34" charset="0"/>
                </a:rPr>
                <a:t>White </a:t>
              </a:r>
              <a:r>
                <a:rPr lang="fr-CA" altLang="fr-FR" sz="1800" kern="0" dirty="0" err="1">
                  <a:solidFill>
                    <a:srgbClr val="70AD47">
                      <a:lumMod val="75000"/>
                    </a:srgbClr>
                  </a:solidFill>
                  <a:latin typeface="Arial" panose="020B0604020202020204" pitchFamily="34" charset="0"/>
                  <a:ea typeface="+mn-ea"/>
                  <a:cs typeface="Arial" panose="020B0604020202020204" pitchFamily="34" charset="0"/>
                </a:rPr>
                <a:t>birch</a:t>
              </a:r>
              <a:endParaRPr lang="fr-CA" altLang="fr-FR" sz="1800" kern="0" dirty="0">
                <a:solidFill>
                  <a:srgbClr val="70AD47">
                    <a:lumMod val="75000"/>
                  </a:srgbClr>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err="1">
                  <a:solidFill>
                    <a:srgbClr val="70AD47">
                      <a:lumMod val="75000"/>
                    </a:srgbClr>
                  </a:solidFill>
                  <a:latin typeface="Arial" panose="020B0604020202020204" pitchFamily="34" charset="0"/>
                  <a:ea typeface="+mn-ea"/>
                  <a:cs typeface="Arial" panose="020B0604020202020204" pitchFamily="34" charset="0"/>
                </a:rPr>
                <a:t>Basswood</a:t>
              </a:r>
              <a:endParaRPr lang="fr-CA" altLang="fr-FR" sz="1800" kern="0" dirty="0">
                <a:solidFill>
                  <a:srgbClr val="70AD47">
                    <a:lumMod val="75000"/>
                  </a:srgbClr>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r>
                <a:rPr lang="fr-CA" altLang="fr-FR" sz="1800" kern="0" dirty="0">
                  <a:solidFill>
                    <a:srgbClr val="70AD47">
                      <a:lumMod val="75000"/>
                    </a:srgbClr>
                  </a:solidFill>
                  <a:latin typeface="Arial" panose="020B0604020202020204" pitchFamily="34" charset="0"/>
                  <a:ea typeface="+mn-ea"/>
                  <a:cs typeface="Arial" panose="020B0604020202020204" pitchFamily="34" charset="0"/>
                </a:rPr>
                <a:t>Hemlock</a:t>
              </a:r>
            </a:p>
            <a:p>
              <a:pPr eaLnBrk="1" fontAlgn="auto" hangingPunct="1">
                <a:spcBef>
                  <a:spcPts val="0"/>
                </a:spcBef>
                <a:spcAft>
                  <a:spcPts val="0"/>
                </a:spcAft>
                <a:defRPr/>
              </a:pPr>
              <a:r>
                <a:rPr lang="fr-CA" altLang="fr-FR" sz="1800" kern="0" dirty="0" err="1">
                  <a:solidFill>
                    <a:srgbClr val="70AD47">
                      <a:lumMod val="75000"/>
                    </a:srgbClr>
                  </a:solidFill>
                  <a:latin typeface="Arial" panose="020B0604020202020204" pitchFamily="34" charset="0"/>
                  <a:ea typeface="+mn-ea"/>
                  <a:cs typeface="Arial" panose="020B0604020202020204" pitchFamily="34" charset="0"/>
                </a:rPr>
                <a:t>Autumn</a:t>
              </a:r>
              <a:r>
                <a:rPr lang="fr-CA" altLang="fr-FR" sz="1800" kern="0" dirty="0">
                  <a:solidFill>
                    <a:srgbClr val="70AD47">
                      <a:lumMod val="75000"/>
                    </a:srgbClr>
                  </a:solidFill>
                  <a:latin typeface="Arial" panose="020B0604020202020204" pitchFamily="34" charset="0"/>
                  <a:ea typeface="+mn-ea"/>
                  <a:cs typeface="Arial" panose="020B0604020202020204" pitchFamily="34" charset="0"/>
                </a:rPr>
                <a:t> cherry</a:t>
              </a:r>
            </a:p>
            <a:p>
              <a:pPr eaLnBrk="1" fontAlgn="auto" hangingPunct="1">
                <a:spcBef>
                  <a:spcPts val="0"/>
                </a:spcBef>
                <a:spcAft>
                  <a:spcPts val="0"/>
                </a:spcAft>
                <a:defRPr/>
              </a:pPr>
              <a:r>
                <a:rPr lang="fr-CA" altLang="fr-FR" sz="1800" kern="0" dirty="0">
                  <a:solidFill>
                    <a:srgbClr val="70AD47">
                      <a:lumMod val="75000"/>
                    </a:srgbClr>
                  </a:solidFill>
                  <a:latin typeface="Arial" panose="020B0604020202020204" pitchFamily="34" charset="0"/>
                  <a:ea typeface="+mn-ea"/>
                  <a:cs typeface="Arial" panose="020B0604020202020204" pitchFamily="34" charset="0"/>
                </a:rPr>
                <a:t>White Pine</a:t>
              </a:r>
            </a:p>
            <a:p>
              <a:pPr eaLnBrk="1" fontAlgn="auto" hangingPunct="1">
                <a:spcBef>
                  <a:spcPts val="0"/>
                </a:spcBef>
                <a:spcAft>
                  <a:spcPts val="0"/>
                </a:spcAft>
                <a:defRPr/>
              </a:pPr>
              <a:r>
                <a:rPr lang="fr-CA" altLang="fr-FR" sz="1800" kern="0" dirty="0" err="1">
                  <a:solidFill>
                    <a:srgbClr val="70AD47">
                      <a:lumMod val="75000"/>
                    </a:srgbClr>
                  </a:solidFill>
                  <a:latin typeface="Arial" panose="020B0604020202020204" pitchFamily="34" charset="0"/>
                  <a:ea typeface="+mn-ea"/>
                  <a:cs typeface="Arial" panose="020B0604020202020204" pitchFamily="34" charset="0"/>
                </a:rPr>
                <a:t>Red</a:t>
              </a:r>
              <a:r>
                <a:rPr lang="fr-CA" altLang="fr-FR" sz="1800" kern="0" dirty="0">
                  <a:solidFill>
                    <a:srgbClr val="70AD47">
                      <a:lumMod val="75000"/>
                    </a:srgbClr>
                  </a:solidFill>
                  <a:latin typeface="Arial" panose="020B0604020202020204" pitchFamily="34" charset="0"/>
                  <a:ea typeface="+mn-ea"/>
                  <a:cs typeface="Arial" panose="020B0604020202020204" pitchFamily="34" charset="0"/>
                </a:rPr>
                <a:t> </a:t>
              </a:r>
              <a:r>
                <a:rPr lang="fr-CA" altLang="fr-FR" sz="1800" kern="0" dirty="0" err="1">
                  <a:solidFill>
                    <a:srgbClr val="70AD47">
                      <a:lumMod val="75000"/>
                    </a:srgbClr>
                  </a:solidFill>
                  <a:latin typeface="Arial" panose="020B0604020202020204" pitchFamily="34" charset="0"/>
                  <a:ea typeface="+mn-ea"/>
                  <a:cs typeface="Arial" panose="020B0604020202020204" pitchFamily="34" charset="0"/>
                </a:rPr>
                <a:t>Oak</a:t>
              </a:r>
              <a:endParaRPr lang="fr-CA" altLang="fr-FR" sz="1800" kern="0" dirty="0">
                <a:solidFill>
                  <a:srgbClr val="C00000"/>
                </a:solidFill>
                <a:latin typeface="Arial" panose="020B0604020202020204" pitchFamily="34" charset="0"/>
                <a:ea typeface="+mn-ea"/>
                <a:cs typeface="Arial" panose="020B0604020202020204" pitchFamily="34" charset="0"/>
              </a:endParaRPr>
            </a:p>
          </p:txBody>
        </p:sp>
        <p:grpSp>
          <p:nvGrpSpPr>
            <p:cNvPr id="10" name="Groupe 6">
              <a:extLst>
                <a:ext uri="{FF2B5EF4-FFF2-40B4-BE49-F238E27FC236}">
                  <a16:creationId xmlns:a16="http://schemas.microsoft.com/office/drawing/2014/main" id="{293CD217-9B4D-8B48-BA22-B727D4C590DE}"/>
                </a:ext>
              </a:extLst>
            </p:cNvPr>
            <p:cNvGrpSpPr>
              <a:grpSpLocks/>
            </p:cNvGrpSpPr>
            <p:nvPr/>
          </p:nvGrpSpPr>
          <p:grpSpPr bwMode="auto">
            <a:xfrm>
              <a:off x="7524750" y="3244850"/>
              <a:ext cx="1800225" cy="1631950"/>
              <a:chOff x="7303071" y="3075557"/>
              <a:chExt cx="1800225" cy="1785279"/>
            </a:xfrm>
            <a:grpFill/>
          </p:grpSpPr>
          <p:sp>
            <p:nvSpPr>
              <p:cNvPr id="11" name="TextBox 8">
                <a:extLst>
                  <a:ext uri="{FF2B5EF4-FFF2-40B4-BE49-F238E27FC236}">
                    <a16:creationId xmlns:a16="http://schemas.microsoft.com/office/drawing/2014/main" id="{727E8B46-E467-754D-8D2B-CFC7FF23DAB2}"/>
                  </a:ext>
                </a:extLst>
              </p:cNvPr>
              <p:cNvSpPr txBox="1">
                <a:spLocks noChangeArrowheads="1"/>
              </p:cNvSpPr>
              <p:nvPr/>
            </p:nvSpPr>
            <p:spPr bwMode="auto">
              <a:xfrm>
                <a:off x="7303071" y="3075557"/>
                <a:ext cx="1800225" cy="1785279"/>
              </a:xfrm>
              <a:prstGeom prst="rect">
                <a:avLst/>
              </a:prstGeom>
              <a:grpFill/>
              <a:ln w="9525">
                <a:noFill/>
                <a:miter lim="800000"/>
                <a:headEnd/>
                <a:tailEnd/>
              </a:ln>
            </p:spPr>
            <p:txBody>
              <a:bodyPr>
                <a:spAutoFit/>
              </a:bodyPr>
              <a:lstStyle>
                <a:lvl1pPr>
                  <a:spcBef>
                    <a:spcPct val="20000"/>
                  </a:spcBef>
                  <a:buChar char="•"/>
                  <a:defRPr sz="3200">
                    <a:solidFill>
                      <a:schemeClr val="bg1"/>
                    </a:solidFill>
                    <a:latin typeface="Comic Sans MS" panose="030F0702030302020204" pitchFamily="66" charset="0"/>
                  </a:defRPr>
                </a:lvl1pPr>
                <a:lvl2pPr marL="742950" indent="-285750">
                  <a:spcBef>
                    <a:spcPct val="20000"/>
                  </a:spcBef>
                  <a:buChar char="–"/>
                  <a:defRPr sz="2800">
                    <a:solidFill>
                      <a:schemeClr val="bg1"/>
                    </a:solidFill>
                    <a:latin typeface="Comic Sans MS" panose="030F0702030302020204" pitchFamily="66" charset="0"/>
                  </a:defRPr>
                </a:lvl2pPr>
                <a:lvl3pPr marL="1143000" indent="-228600">
                  <a:spcBef>
                    <a:spcPct val="20000"/>
                  </a:spcBef>
                  <a:buChar char="•"/>
                  <a:defRPr sz="2400">
                    <a:solidFill>
                      <a:schemeClr val="bg1"/>
                    </a:solidFill>
                    <a:latin typeface="Comic Sans MS" panose="030F0702030302020204" pitchFamily="66" charset="0"/>
                  </a:defRPr>
                </a:lvl3pPr>
                <a:lvl4pPr marL="1600200" indent="-228600">
                  <a:spcBef>
                    <a:spcPct val="20000"/>
                  </a:spcBef>
                  <a:buChar char="–"/>
                  <a:defRPr sz="2000">
                    <a:solidFill>
                      <a:schemeClr val="bg1"/>
                    </a:solidFill>
                    <a:latin typeface="Comic Sans MS" panose="030F0702030302020204" pitchFamily="66" charset="0"/>
                  </a:defRPr>
                </a:lvl4pPr>
                <a:lvl5pPr marL="2057400" indent="-228600">
                  <a:spcBef>
                    <a:spcPct val="20000"/>
                  </a:spcBef>
                  <a:buChar char="»"/>
                  <a:defRPr sz="2000">
                    <a:solidFill>
                      <a:schemeClr val="bg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702030302020204" pitchFamily="66" charset="0"/>
                  </a:defRPr>
                </a:lvl9pPr>
              </a:lstStyle>
              <a:p>
                <a:pPr>
                  <a:spcBef>
                    <a:spcPct val="0"/>
                  </a:spcBef>
                  <a:buFontTx/>
                  <a:buNone/>
                  <a:defRPr/>
                </a:pPr>
                <a:r>
                  <a:rPr lang="fr-CA" altLang="fr-FR" sz="10000">
                    <a:solidFill>
                      <a:srgbClr val="000000"/>
                    </a:solidFill>
                    <a:latin typeface="Arial" panose="020B0604020202020204" pitchFamily="34" charset="0"/>
                    <a:ea typeface="+mn-ea"/>
                    <a:cs typeface="Arial" panose="020B0604020202020204" pitchFamily="34" charset="0"/>
                  </a:rPr>
                  <a:t>}</a:t>
                </a:r>
              </a:p>
            </p:txBody>
          </p:sp>
          <p:sp>
            <p:nvSpPr>
              <p:cNvPr id="12" name="ZoneTexte 8">
                <a:extLst>
                  <a:ext uri="{FF2B5EF4-FFF2-40B4-BE49-F238E27FC236}">
                    <a16:creationId xmlns:a16="http://schemas.microsoft.com/office/drawing/2014/main" id="{145F06AE-1694-BE4B-94CB-0BFD5FEEFF27}"/>
                  </a:ext>
                </a:extLst>
              </p:cNvPr>
              <p:cNvSpPr txBox="1">
                <a:spLocks noChangeArrowheads="1"/>
              </p:cNvSpPr>
              <p:nvPr/>
            </p:nvSpPr>
            <p:spPr bwMode="auto">
              <a:xfrm>
                <a:off x="7880352" y="3785815"/>
                <a:ext cx="1150937" cy="572636"/>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bg1"/>
                    </a:solidFill>
                    <a:latin typeface="Comic Sans MS" panose="030F0702030302020204" pitchFamily="66" charset="0"/>
                  </a:defRPr>
                </a:lvl1pPr>
                <a:lvl2pPr marL="742950" indent="-285750">
                  <a:spcBef>
                    <a:spcPct val="20000"/>
                  </a:spcBef>
                  <a:buChar char="–"/>
                  <a:defRPr sz="2800">
                    <a:solidFill>
                      <a:schemeClr val="bg1"/>
                    </a:solidFill>
                    <a:latin typeface="Comic Sans MS" panose="030F0702030302020204" pitchFamily="66" charset="0"/>
                  </a:defRPr>
                </a:lvl2pPr>
                <a:lvl3pPr marL="1143000" indent="-228600">
                  <a:spcBef>
                    <a:spcPct val="20000"/>
                  </a:spcBef>
                  <a:buChar char="•"/>
                  <a:defRPr sz="2400">
                    <a:solidFill>
                      <a:schemeClr val="bg1"/>
                    </a:solidFill>
                    <a:latin typeface="Comic Sans MS" panose="030F0702030302020204" pitchFamily="66" charset="0"/>
                  </a:defRPr>
                </a:lvl3pPr>
                <a:lvl4pPr marL="1600200" indent="-228600">
                  <a:spcBef>
                    <a:spcPct val="20000"/>
                  </a:spcBef>
                  <a:buChar char="–"/>
                  <a:defRPr sz="2000">
                    <a:solidFill>
                      <a:schemeClr val="bg1"/>
                    </a:solidFill>
                    <a:latin typeface="Comic Sans MS" panose="030F0702030302020204" pitchFamily="66" charset="0"/>
                  </a:defRPr>
                </a:lvl4pPr>
                <a:lvl5pPr marL="2057400" indent="-228600">
                  <a:spcBef>
                    <a:spcPct val="20000"/>
                  </a:spcBef>
                  <a:buChar char="»"/>
                  <a:defRPr sz="2000">
                    <a:solidFill>
                      <a:schemeClr val="bg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702030302020204" pitchFamily="66" charset="0"/>
                  </a:defRPr>
                </a:lvl9pPr>
              </a:lstStyle>
              <a:p>
                <a:pPr>
                  <a:spcBef>
                    <a:spcPct val="0"/>
                  </a:spcBef>
                  <a:buFontTx/>
                  <a:buNone/>
                  <a:defRPr/>
                </a:pPr>
                <a:r>
                  <a:rPr lang="fr-CA" altLang="fr-FR" sz="2800" dirty="0">
                    <a:solidFill>
                      <a:srgbClr val="000000"/>
                    </a:solidFill>
                    <a:latin typeface="Arial" panose="020B0604020202020204" pitchFamily="34" charset="0"/>
                    <a:ea typeface="+mn-ea"/>
                    <a:cs typeface="Arial" panose="020B0604020202020204" pitchFamily="34" charset="0"/>
                  </a:rPr>
                  <a:t>&gt;80%</a:t>
                </a:r>
              </a:p>
            </p:txBody>
          </p:sp>
        </p:grpSp>
      </p:grpSp>
      <p:pic>
        <p:nvPicPr>
          <p:cNvPr id="4" name="Image 3">
            <a:extLst>
              <a:ext uri="{FF2B5EF4-FFF2-40B4-BE49-F238E27FC236}">
                <a16:creationId xmlns:a16="http://schemas.microsoft.com/office/drawing/2014/main" id="{67F5C76F-1A73-E643-B230-F871BCCCF5B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272249">
            <a:off x="4632325" y="949325"/>
            <a:ext cx="2651125" cy="17668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u texte 3">
            <a:extLst>
              <a:ext uri="{FF2B5EF4-FFF2-40B4-BE49-F238E27FC236}">
                <a16:creationId xmlns:a16="http://schemas.microsoft.com/office/drawing/2014/main" id="{A4F7C8EC-726F-D745-8CD2-2E8DEC606F2E}"/>
              </a:ext>
            </a:extLst>
          </p:cNvPr>
          <p:cNvSpPr txBox="1">
            <a:spLocks noGrp="1" noChangeArrowheads="1"/>
          </p:cNvSpPr>
          <p:nvPr>
            <p:ph type="body" idx="1"/>
          </p:nvPr>
        </p:nvSpPr>
        <p:spPr>
          <a:xfrm>
            <a:off x="163513" y="1917700"/>
            <a:ext cx="4103687" cy="360363"/>
          </a:xfrm>
        </p:spPr>
        <p:txBody>
          <a:bodyPr/>
          <a:lstStyle/>
          <a:p>
            <a:pPr>
              <a:spcAft>
                <a:spcPct val="0"/>
              </a:spcAft>
            </a:pPr>
            <a:endParaRPr lang="fr-CA" altLang="fr-FR">
              <a:latin typeface="Arial" panose="020B0604020202020204" pitchFamily="34" charset="0"/>
              <a:cs typeface="Arial" panose="020B0604020202020204" pitchFamily="34" charset="0"/>
            </a:endParaRPr>
          </a:p>
        </p:txBody>
      </p:sp>
      <p:sp>
        <p:nvSpPr>
          <p:cNvPr id="119811" name="Espace réservé du texte 4">
            <a:extLst>
              <a:ext uri="{FF2B5EF4-FFF2-40B4-BE49-F238E27FC236}">
                <a16:creationId xmlns:a16="http://schemas.microsoft.com/office/drawing/2014/main" id="{9E1A91E9-9FF7-694B-A971-0B48781A42B3}"/>
              </a:ext>
            </a:extLst>
          </p:cNvPr>
          <p:cNvSpPr txBox="1">
            <a:spLocks noGrp="1" noChangeArrowheads="1"/>
          </p:cNvSpPr>
          <p:nvPr>
            <p:ph type="body" idx="3"/>
          </p:nvPr>
        </p:nvSpPr>
        <p:spPr>
          <a:xfrm>
            <a:off x="163513" y="2420938"/>
            <a:ext cx="4103687" cy="4679950"/>
          </a:xfrm>
        </p:spPr>
        <p:txBody>
          <a:bodyPr/>
          <a:lstStyle/>
          <a:p>
            <a:pPr>
              <a:spcAft>
                <a:spcPct val="0"/>
              </a:spcAft>
            </a:pPr>
            <a:endParaRPr lang="fr-CA" altLang="fr-FR">
              <a:latin typeface="Arial" panose="020B0604020202020204" pitchFamily="34" charset="0"/>
              <a:cs typeface="Arial" panose="020B0604020202020204" pitchFamily="34" charset="0"/>
            </a:endParaRPr>
          </a:p>
        </p:txBody>
      </p:sp>
      <p:pic>
        <p:nvPicPr>
          <p:cNvPr id="119812" name="Image 6">
            <a:extLst>
              <a:ext uri="{FF2B5EF4-FFF2-40B4-BE49-F238E27FC236}">
                <a16:creationId xmlns:a16="http://schemas.microsoft.com/office/drawing/2014/main" id="{16BE33BB-2E49-7D44-A3C3-10E90BA011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305" y="577799"/>
            <a:ext cx="9291638"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708E0626-92A3-AA4E-B551-F982CCAE075E}"/>
              </a:ext>
            </a:extLst>
          </p:cNvPr>
          <p:cNvSpPr txBox="1"/>
          <p:nvPr/>
        </p:nvSpPr>
        <p:spPr>
          <a:xfrm>
            <a:off x="82550" y="1881188"/>
            <a:ext cx="2647950" cy="4031873"/>
          </a:xfrm>
          <a:prstGeom prst="rect">
            <a:avLst/>
          </a:prstGeom>
          <a:solidFill>
            <a:schemeClr val="accent4">
              <a:lumMod val="20000"/>
              <a:lumOff val="80000"/>
            </a:schemeClr>
          </a:solidFill>
          <a:ln>
            <a:solidFill>
              <a:schemeClr val="tx1"/>
            </a:solidFill>
          </a:ln>
        </p:spPr>
        <p:txBody>
          <a:bodyPr>
            <a:spAutoFit/>
          </a:bodyPr>
          <a:lstStyle/>
          <a:p>
            <a:pPr>
              <a:defRPr/>
            </a:pPr>
            <a:r>
              <a:rPr lang="fr-CA" sz="1600" dirty="0">
                <a:solidFill>
                  <a:srgbClr val="000000"/>
                </a:solidFill>
                <a:latin typeface="Arial" panose="020B0604020202020204" pitchFamily="34" charset="0"/>
                <a:ea typeface="+mn-ea"/>
                <a:cs typeface="Arial" panose="020B0604020202020204" pitchFamily="34" charset="0"/>
              </a:rPr>
              <a:t>This </a:t>
            </a:r>
            <a:r>
              <a:rPr lang="fr-CA" sz="1600" dirty="0" err="1">
                <a:solidFill>
                  <a:srgbClr val="000000"/>
                </a:solidFill>
                <a:latin typeface="Arial" panose="020B0604020202020204" pitchFamily="34" charset="0"/>
                <a:ea typeface="+mn-ea"/>
                <a:cs typeface="Arial" panose="020B0604020202020204" pitchFamily="34" charset="0"/>
              </a:rPr>
              <a:t>tool</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makes</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it</a:t>
            </a:r>
            <a:r>
              <a:rPr lang="fr-CA" sz="1600" dirty="0">
                <a:solidFill>
                  <a:srgbClr val="000000"/>
                </a:solidFill>
                <a:latin typeface="Arial" panose="020B0604020202020204" pitchFamily="34" charset="0"/>
                <a:ea typeface="+mn-ea"/>
                <a:cs typeface="Arial" panose="020B0604020202020204" pitchFamily="34" charset="0"/>
              </a:rPr>
              <a:t> possible to </a:t>
            </a:r>
            <a:r>
              <a:rPr lang="fr-CA" sz="1600" dirty="0" err="1">
                <a:solidFill>
                  <a:srgbClr val="000000"/>
                </a:solidFill>
                <a:latin typeface="Arial" panose="020B0604020202020204" pitchFamily="34" charset="0"/>
                <a:ea typeface="+mn-ea"/>
                <a:cs typeface="Arial" panose="020B0604020202020204" pitchFamily="34" charset="0"/>
              </a:rPr>
              <a:t>determine</a:t>
            </a:r>
            <a:r>
              <a:rPr lang="fr-CA" sz="1600" dirty="0">
                <a:solidFill>
                  <a:srgbClr val="000000"/>
                </a:solidFill>
                <a:latin typeface="Arial" panose="020B0604020202020204" pitchFamily="34" charset="0"/>
                <a:ea typeface="+mn-ea"/>
                <a:cs typeface="Arial" panose="020B0604020202020204" pitchFamily="34" charset="0"/>
              </a:rPr>
              <a:t>:</a:t>
            </a:r>
          </a:p>
          <a:p>
            <a:pPr>
              <a:defRPr/>
            </a:pPr>
            <a:endParaRPr lang="fr-CA" sz="1600" dirty="0">
              <a:solidFill>
                <a:srgbClr val="000000"/>
              </a:solidFill>
              <a:latin typeface="Arial" panose="020B0604020202020204" pitchFamily="34" charset="0"/>
              <a:ea typeface="+mn-ea"/>
              <a:cs typeface="Arial" panose="020B0604020202020204" pitchFamily="34" charset="0"/>
            </a:endParaRPr>
          </a:p>
          <a:p>
            <a:pPr>
              <a:defRPr/>
            </a:pPr>
            <a:r>
              <a:rPr lang="fr-CA" sz="1600" dirty="0">
                <a:solidFill>
                  <a:srgbClr val="000000"/>
                </a:solidFill>
                <a:latin typeface="Arial" panose="020B0604020202020204" pitchFamily="34" charset="0"/>
                <a:ea typeface="+mn-ea"/>
                <a:cs typeface="Arial" panose="020B0604020202020204" pitchFamily="34" charset="0"/>
              </a:rPr>
              <a:t>The </a:t>
            </a:r>
            <a:r>
              <a:rPr lang="fr-CA" sz="1600" dirty="0" err="1">
                <a:solidFill>
                  <a:srgbClr val="000000"/>
                </a:solidFill>
                <a:latin typeface="Arial" panose="020B0604020202020204" pitchFamily="34" charset="0"/>
                <a:ea typeface="+mn-ea"/>
                <a:cs typeface="Arial" panose="020B0604020202020204" pitchFamily="34" charset="0"/>
              </a:rPr>
              <a:t>functional</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diversity</a:t>
            </a:r>
            <a:r>
              <a:rPr lang="fr-CA" sz="1600" dirty="0">
                <a:solidFill>
                  <a:srgbClr val="000000"/>
                </a:solidFill>
                <a:latin typeface="Arial" panose="020B0604020202020204" pitchFamily="34" charset="0"/>
                <a:ea typeface="+mn-ea"/>
                <a:cs typeface="Arial" panose="020B0604020202020204" pitchFamily="34" charset="0"/>
              </a:rPr>
              <a:t> of stands</a:t>
            </a:r>
          </a:p>
          <a:p>
            <a:pPr>
              <a:defRPr/>
            </a:pPr>
            <a:r>
              <a:rPr lang="fr-CA" sz="1600" dirty="0" err="1">
                <a:solidFill>
                  <a:srgbClr val="000000"/>
                </a:solidFill>
                <a:latin typeface="Arial" panose="020B0604020202020204" pitchFamily="34" charset="0"/>
                <a:ea typeface="+mn-ea"/>
                <a:cs typeface="Arial" panose="020B0604020202020204" pitchFamily="34" charset="0"/>
              </a:rPr>
              <a:t>Functional</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connectivity</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between</a:t>
            </a:r>
            <a:r>
              <a:rPr lang="fr-CA" sz="1600" dirty="0">
                <a:solidFill>
                  <a:srgbClr val="000000"/>
                </a:solidFill>
                <a:latin typeface="Arial" panose="020B0604020202020204" pitchFamily="34" charset="0"/>
                <a:ea typeface="+mn-ea"/>
                <a:cs typeface="Arial" panose="020B0604020202020204" pitchFamily="34" charset="0"/>
              </a:rPr>
              <a:t> stands</a:t>
            </a:r>
          </a:p>
          <a:p>
            <a:pPr>
              <a:defRPr/>
            </a:pPr>
            <a:r>
              <a:rPr lang="fr-CA" sz="1600" dirty="0">
                <a:solidFill>
                  <a:srgbClr val="000000"/>
                </a:solidFill>
                <a:latin typeface="Arial" panose="020B0604020202020204" pitchFamily="34" charset="0"/>
                <a:ea typeface="+mn-ea"/>
                <a:cs typeface="Arial" panose="020B0604020202020204" pitchFamily="34" charset="0"/>
              </a:rPr>
              <a:t>The </a:t>
            </a:r>
            <a:r>
              <a:rPr lang="fr-CA" sz="1600" dirty="0" err="1">
                <a:solidFill>
                  <a:srgbClr val="000000"/>
                </a:solidFill>
                <a:latin typeface="Arial" panose="020B0604020202020204" pitchFamily="34" charset="0"/>
                <a:ea typeface="+mn-ea"/>
                <a:cs typeface="Arial" panose="020B0604020202020204" pitchFamily="34" charset="0"/>
              </a:rPr>
              <a:t>level</a:t>
            </a:r>
            <a:r>
              <a:rPr lang="fr-CA" sz="1600" dirty="0">
                <a:solidFill>
                  <a:srgbClr val="000000"/>
                </a:solidFill>
                <a:latin typeface="Arial" panose="020B0604020202020204" pitchFamily="34" charset="0"/>
                <a:ea typeface="+mn-ea"/>
                <a:cs typeface="Arial" panose="020B0604020202020204" pitchFamily="34" charset="0"/>
              </a:rPr>
              <a:t> of </a:t>
            </a:r>
            <a:r>
              <a:rPr lang="fr-CA" sz="1600" dirty="0" err="1">
                <a:solidFill>
                  <a:srgbClr val="000000"/>
                </a:solidFill>
                <a:latin typeface="Arial" panose="020B0604020202020204" pitchFamily="34" charset="0"/>
                <a:ea typeface="+mn-ea"/>
                <a:cs typeface="Arial" panose="020B0604020202020204" pitchFamily="34" charset="0"/>
              </a:rPr>
              <a:t>vulnerability</a:t>
            </a:r>
            <a:r>
              <a:rPr lang="fr-CA" sz="1600" dirty="0">
                <a:solidFill>
                  <a:srgbClr val="000000"/>
                </a:solidFill>
                <a:latin typeface="Arial" panose="020B0604020202020204" pitchFamily="34" charset="0"/>
                <a:ea typeface="+mn-ea"/>
                <a:cs typeface="Arial" panose="020B0604020202020204" pitchFamily="34" charset="0"/>
              </a:rPr>
              <a:t> of </a:t>
            </a:r>
            <a:r>
              <a:rPr lang="fr-CA" sz="1600" dirty="0" err="1">
                <a:solidFill>
                  <a:srgbClr val="000000"/>
                </a:solidFill>
                <a:latin typeface="Arial" panose="020B0604020202020204" pitchFamily="34" charset="0"/>
                <a:ea typeface="+mn-ea"/>
                <a:cs typeface="Arial" panose="020B0604020202020204" pitchFamily="34" charset="0"/>
              </a:rPr>
              <a:t>your</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forest</a:t>
            </a:r>
            <a:r>
              <a:rPr lang="fr-CA" sz="1600" dirty="0">
                <a:solidFill>
                  <a:srgbClr val="000000"/>
                </a:solidFill>
                <a:latin typeface="Arial" panose="020B0604020202020204" pitchFamily="34" charset="0"/>
                <a:ea typeface="+mn-ea"/>
                <a:cs typeface="Arial" panose="020B0604020202020204" pitchFamily="34" charset="0"/>
              </a:rPr>
              <a:t>/</a:t>
            </a:r>
            <a:r>
              <a:rPr lang="fr-CA" sz="1600" dirty="0" err="1">
                <a:solidFill>
                  <a:srgbClr val="000000"/>
                </a:solidFill>
                <a:latin typeface="Arial" panose="020B0604020202020204" pitchFamily="34" charset="0"/>
                <a:ea typeface="+mn-ea"/>
                <a:cs typeface="Arial" panose="020B0604020202020204" pitchFamily="34" charset="0"/>
              </a:rPr>
              <a:t>region</a:t>
            </a:r>
            <a:endParaRPr lang="fr-CA" sz="1600" dirty="0">
              <a:solidFill>
                <a:srgbClr val="000000"/>
              </a:solidFill>
              <a:latin typeface="Arial" panose="020B0604020202020204" pitchFamily="34" charset="0"/>
              <a:ea typeface="+mn-ea"/>
              <a:cs typeface="Arial" panose="020B0604020202020204" pitchFamily="34" charset="0"/>
            </a:endParaRPr>
          </a:p>
          <a:p>
            <a:pPr>
              <a:defRPr/>
            </a:pPr>
            <a:r>
              <a:rPr lang="fr-CA" sz="1600" dirty="0">
                <a:solidFill>
                  <a:srgbClr val="000000"/>
                </a:solidFill>
                <a:latin typeface="Arial" panose="020B0604020202020204" pitchFamily="34" charset="0"/>
                <a:ea typeface="+mn-ea"/>
                <a:cs typeface="Arial" panose="020B0604020202020204" pitchFamily="34" charset="0"/>
              </a:rPr>
              <a:t>The </a:t>
            </a:r>
            <a:r>
              <a:rPr lang="fr-CA" sz="1600" dirty="0" err="1">
                <a:solidFill>
                  <a:srgbClr val="000000"/>
                </a:solidFill>
                <a:latin typeface="Arial" panose="020B0604020202020204" pitchFamily="34" charset="0"/>
                <a:ea typeface="+mn-ea"/>
                <a:cs typeface="Arial" panose="020B0604020202020204" pitchFamily="34" charset="0"/>
              </a:rPr>
              <a:t>level</a:t>
            </a:r>
            <a:r>
              <a:rPr lang="fr-CA" sz="1600" dirty="0">
                <a:solidFill>
                  <a:srgbClr val="000000"/>
                </a:solidFill>
                <a:latin typeface="Arial" panose="020B0604020202020204" pitchFamily="34" charset="0"/>
                <a:ea typeface="+mn-ea"/>
                <a:cs typeface="Arial" panose="020B0604020202020204" pitchFamily="34" charset="0"/>
              </a:rPr>
              <a:t> of </a:t>
            </a:r>
            <a:r>
              <a:rPr lang="fr-CA" sz="1600" dirty="0" err="1">
                <a:solidFill>
                  <a:srgbClr val="000000"/>
                </a:solidFill>
                <a:latin typeface="Arial" panose="020B0604020202020204" pitchFamily="34" charset="0"/>
                <a:ea typeface="+mn-ea"/>
                <a:cs typeface="Arial" panose="020B0604020202020204" pitchFamily="34" charset="0"/>
              </a:rPr>
              <a:t>ecosystem</a:t>
            </a:r>
            <a:r>
              <a:rPr lang="fr-CA" sz="1600" dirty="0">
                <a:solidFill>
                  <a:srgbClr val="000000"/>
                </a:solidFill>
                <a:latin typeface="Arial" panose="020B0604020202020204" pitchFamily="34" charset="0"/>
                <a:ea typeface="+mn-ea"/>
                <a:cs typeface="Arial" panose="020B0604020202020204" pitchFamily="34" charset="0"/>
              </a:rPr>
              <a:t> services</a:t>
            </a:r>
          </a:p>
          <a:p>
            <a:pPr>
              <a:defRPr/>
            </a:pPr>
            <a:endParaRPr lang="fr-CA" sz="1600" dirty="0">
              <a:solidFill>
                <a:srgbClr val="000000"/>
              </a:solidFill>
              <a:latin typeface="Arial" panose="020B0604020202020204" pitchFamily="34" charset="0"/>
              <a:ea typeface="+mn-ea"/>
              <a:cs typeface="Arial" panose="020B0604020202020204" pitchFamily="34" charset="0"/>
            </a:endParaRPr>
          </a:p>
          <a:p>
            <a:pPr>
              <a:defRPr/>
            </a:pPr>
            <a:r>
              <a:rPr lang="fr-CA" sz="1600" dirty="0">
                <a:solidFill>
                  <a:srgbClr val="000000"/>
                </a:solidFill>
                <a:latin typeface="Arial" panose="020B0604020202020204" pitchFamily="34" charset="0"/>
                <a:ea typeface="+mn-ea"/>
                <a:cs typeface="Arial" panose="020B0604020202020204" pitchFamily="34" charset="0"/>
              </a:rPr>
              <a:t>It </a:t>
            </a:r>
            <a:r>
              <a:rPr lang="fr-CA" sz="1600" dirty="0" err="1">
                <a:solidFill>
                  <a:srgbClr val="000000"/>
                </a:solidFill>
                <a:latin typeface="Arial" panose="020B0604020202020204" pitchFamily="34" charset="0"/>
                <a:ea typeface="+mn-ea"/>
                <a:cs typeface="Arial" panose="020B0604020202020204" pitchFamily="34" charset="0"/>
              </a:rPr>
              <a:t>suggests</a:t>
            </a:r>
            <a:r>
              <a:rPr lang="fr-CA" sz="1600" dirty="0">
                <a:solidFill>
                  <a:srgbClr val="000000"/>
                </a:solidFill>
                <a:latin typeface="Arial" panose="020B0604020202020204" pitchFamily="34" charset="0"/>
                <a:ea typeface="+mn-ea"/>
                <a:cs typeface="Arial" panose="020B0604020202020204" pitchFamily="34" charset="0"/>
              </a:rPr>
              <a:t> how and </a:t>
            </a:r>
            <a:r>
              <a:rPr lang="fr-CA" sz="1600" dirty="0" err="1">
                <a:solidFill>
                  <a:srgbClr val="000000"/>
                </a:solidFill>
                <a:latin typeface="Arial" panose="020B0604020202020204" pitchFamily="34" charset="0"/>
                <a:ea typeface="+mn-ea"/>
                <a:cs typeface="Arial" panose="020B0604020202020204" pitchFamily="34" charset="0"/>
              </a:rPr>
              <a:t>where</a:t>
            </a:r>
            <a:r>
              <a:rPr lang="fr-CA" sz="1600" dirty="0">
                <a:solidFill>
                  <a:srgbClr val="000000"/>
                </a:solidFill>
                <a:latin typeface="Arial" panose="020B0604020202020204" pitchFamily="34" charset="0"/>
                <a:ea typeface="+mn-ea"/>
                <a:cs typeface="Arial" panose="020B0604020202020204" pitchFamily="34" charset="0"/>
              </a:rPr>
              <a:t> to </a:t>
            </a:r>
            <a:r>
              <a:rPr lang="fr-CA" sz="1600" dirty="0" err="1">
                <a:solidFill>
                  <a:srgbClr val="000000"/>
                </a:solidFill>
                <a:latin typeface="Arial" panose="020B0604020202020204" pitchFamily="34" charset="0"/>
                <a:ea typeface="+mn-ea"/>
                <a:cs typeface="Arial" panose="020B0604020202020204" pitchFamily="34" charset="0"/>
              </a:rPr>
              <a:t>intervene</a:t>
            </a:r>
            <a:r>
              <a:rPr lang="fr-CA" sz="1600" dirty="0">
                <a:solidFill>
                  <a:srgbClr val="000000"/>
                </a:solidFill>
                <a:latin typeface="Arial" panose="020B0604020202020204" pitchFamily="34" charset="0"/>
                <a:ea typeface="+mn-ea"/>
                <a:cs typeface="Arial" panose="020B0604020202020204" pitchFamily="34" charset="0"/>
              </a:rPr>
              <a:t> to </a:t>
            </a:r>
            <a:r>
              <a:rPr lang="fr-CA" sz="1600" dirty="0" err="1">
                <a:solidFill>
                  <a:srgbClr val="000000"/>
                </a:solidFill>
                <a:latin typeface="Arial" panose="020B0604020202020204" pitchFamily="34" charset="0"/>
                <a:ea typeface="+mn-ea"/>
                <a:cs typeface="Arial" panose="020B0604020202020204" pitchFamily="34" charset="0"/>
              </a:rPr>
              <a:t>maximize</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resilience</a:t>
            </a:r>
            <a:r>
              <a:rPr lang="fr-CA" sz="1600" dirty="0">
                <a:solidFill>
                  <a:srgbClr val="000000"/>
                </a:solidFill>
                <a:latin typeface="Arial" panose="020B0604020202020204" pitchFamily="34" charset="0"/>
                <a:ea typeface="+mn-ea"/>
                <a:cs typeface="Arial" panose="020B0604020202020204" pitchFamily="34" charset="0"/>
              </a:rPr>
              <a:t> at the </a:t>
            </a:r>
            <a:r>
              <a:rPr lang="fr-CA" sz="1600" dirty="0" err="1">
                <a:solidFill>
                  <a:srgbClr val="000000"/>
                </a:solidFill>
                <a:latin typeface="Arial" panose="020B0604020202020204" pitchFamily="34" charset="0"/>
                <a:ea typeface="+mn-ea"/>
                <a:cs typeface="Arial" panose="020B0604020202020204" pitchFamily="34" charset="0"/>
              </a:rPr>
              <a:t>lowest</a:t>
            </a:r>
            <a:r>
              <a:rPr lang="fr-CA" sz="1600" dirty="0">
                <a:solidFill>
                  <a:srgbClr val="000000"/>
                </a:solidFill>
                <a:latin typeface="Arial" panose="020B0604020202020204" pitchFamily="34" charset="0"/>
                <a:ea typeface="+mn-ea"/>
                <a:cs typeface="Arial" panose="020B0604020202020204" pitchFamily="34" charset="0"/>
              </a:rPr>
              <a:t> </a:t>
            </a:r>
            <a:r>
              <a:rPr lang="fr-CA" sz="1600" dirty="0" err="1">
                <a:solidFill>
                  <a:srgbClr val="000000"/>
                </a:solidFill>
                <a:latin typeface="Arial" panose="020B0604020202020204" pitchFamily="34" charset="0"/>
                <a:ea typeface="+mn-ea"/>
                <a:cs typeface="Arial" panose="020B0604020202020204" pitchFamily="34" charset="0"/>
              </a:rPr>
              <a:t>cost</a:t>
            </a:r>
            <a:r>
              <a:rPr lang="fr-CA" sz="1600" dirty="0">
                <a:solidFill>
                  <a:srgbClr val="000000"/>
                </a:solidFill>
                <a:latin typeface="Arial" panose="020B0604020202020204" pitchFamily="34" charset="0"/>
                <a:ea typeface="+mn-ea"/>
                <a:cs typeface="Arial" panose="020B0604020202020204" pitchFamily="34" charset="0"/>
              </a:rPr>
              <a:t>.</a:t>
            </a:r>
            <a:endParaRPr lang="fr-CA" sz="1600" b="0" dirty="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9814" name="ZoneTexte 1">
            <a:extLst>
              <a:ext uri="{FF2B5EF4-FFF2-40B4-BE49-F238E27FC236}">
                <a16:creationId xmlns:a16="http://schemas.microsoft.com/office/drawing/2014/main" id="{AED12F6F-8ABB-7647-A717-AA00A1A7D9BE}"/>
              </a:ext>
            </a:extLst>
          </p:cNvPr>
          <p:cNvSpPr txBox="1">
            <a:spLocks noChangeArrowheads="1"/>
          </p:cNvSpPr>
          <p:nvPr/>
        </p:nvSpPr>
        <p:spPr bwMode="auto">
          <a:xfrm>
            <a:off x="69850" y="1371600"/>
            <a:ext cx="3727450" cy="460375"/>
          </a:xfrm>
          <a:prstGeom prst="rect">
            <a:avLst/>
          </a:prstGeom>
          <a:solidFill>
            <a:srgbClr val="FF3300"/>
          </a:solidFill>
          <a:ln w="9525">
            <a:solidFill>
              <a:schemeClr val="tx1"/>
            </a:solidFill>
            <a:miter lim="800000"/>
            <a:headEnd/>
            <a:tailEnd/>
          </a:ln>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sz="2400" dirty="0">
                <a:solidFill>
                  <a:srgbClr val="FFFFFF"/>
                </a:solidFill>
                <a:latin typeface="Arial" panose="020B0604020202020204" pitchFamily="34" charset="0"/>
              </a:rPr>
              <a:t>Application: </a:t>
            </a:r>
            <a:r>
              <a:rPr lang="fr-CA" altLang="fr-FR" sz="2400" i="1" dirty="0" err="1">
                <a:solidFill>
                  <a:srgbClr val="FFFFFF"/>
                </a:solidFill>
                <a:latin typeface="Arial" panose="020B0604020202020204" pitchFamily="34" charset="0"/>
              </a:rPr>
              <a:t>iForêt</a:t>
            </a:r>
            <a:endParaRPr lang="fr-CA" altLang="fr-FR" sz="2400" i="1" dirty="0">
              <a:solidFill>
                <a:srgbClr val="FFFFFF"/>
              </a:solidFill>
              <a:latin typeface="Arial" panose="020B0604020202020204" pitchFamily="34" charset="0"/>
            </a:endParaRPr>
          </a:p>
        </p:txBody>
      </p:sp>
      <p:grpSp>
        <p:nvGrpSpPr>
          <p:cNvPr id="4" name="Groupe 3">
            <a:extLst>
              <a:ext uri="{FF2B5EF4-FFF2-40B4-BE49-F238E27FC236}">
                <a16:creationId xmlns:a16="http://schemas.microsoft.com/office/drawing/2014/main" id="{A68CA68F-F1AD-AD48-BFC0-AAD118DDD9DB}"/>
              </a:ext>
            </a:extLst>
          </p:cNvPr>
          <p:cNvGrpSpPr>
            <a:grpSpLocks/>
          </p:cNvGrpSpPr>
          <p:nvPr/>
        </p:nvGrpSpPr>
        <p:grpSpPr bwMode="auto">
          <a:xfrm>
            <a:off x="3635375" y="2924175"/>
            <a:ext cx="493713" cy="2716213"/>
            <a:chOff x="3846442" y="2348880"/>
            <a:chExt cx="493996" cy="2716480"/>
          </a:xfrm>
        </p:grpSpPr>
        <p:sp>
          <p:nvSpPr>
            <p:cNvPr id="3" name="Ellipse 2">
              <a:extLst>
                <a:ext uri="{FF2B5EF4-FFF2-40B4-BE49-F238E27FC236}">
                  <a16:creationId xmlns:a16="http://schemas.microsoft.com/office/drawing/2014/main" id="{2CA8F1F9-73AE-204B-9E5A-7F23E0362D07}"/>
                </a:ext>
              </a:extLst>
            </p:cNvPr>
            <p:cNvSpPr/>
            <p:nvPr/>
          </p:nvSpPr>
          <p:spPr>
            <a:xfrm>
              <a:off x="4195892" y="2348880"/>
              <a:ext cx="144546" cy="196869"/>
            </a:xfrm>
            <a:prstGeom prst="ellipse">
              <a:avLst/>
            </a:prstGeom>
            <a:solidFill>
              <a:srgbClr val="FFFF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0" name="Ellipse 9">
              <a:extLst>
                <a:ext uri="{FF2B5EF4-FFF2-40B4-BE49-F238E27FC236}">
                  <a16:creationId xmlns:a16="http://schemas.microsoft.com/office/drawing/2014/main" id="{358F040D-863A-3A47-B150-27A83A6858BC}"/>
                </a:ext>
              </a:extLst>
            </p:cNvPr>
            <p:cNvSpPr/>
            <p:nvPr/>
          </p:nvSpPr>
          <p:spPr>
            <a:xfrm>
              <a:off x="3846442" y="4868491"/>
              <a:ext cx="144546" cy="196869"/>
            </a:xfrm>
            <a:prstGeom prst="ellipse">
              <a:avLst/>
            </a:prstGeom>
            <a:solidFill>
              <a:srgbClr val="FFFF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1" name="Ellipse 10">
              <a:extLst>
                <a:ext uri="{FF2B5EF4-FFF2-40B4-BE49-F238E27FC236}">
                  <a16:creationId xmlns:a16="http://schemas.microsoft.com/office/drawing/2014/main" id="{266E179E-BD76-E442-8A84-7867D212D8FF}"/>
                </a:ext>
              </a:extLst>
            </p:cNvPr>
            <p:cNvSpPr/>
            <p:nvPr/>
          </p:nvSpPr>
          <p:spPr>
            <a:xfrm>
              <a:off x="3998929" y="4220727"/>
              <a:ext cx="144546" cy="196869"/>
            </a:xfrm>
            <a:prstGeom prst="ellipse">
              <a:avLst/>
            </a:prstGeom>
            <a:solidFill>
              <a:srgbClr val="FFFF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2" name="Ellipse 11">
              <a:extLst>
                <a:ext uri="{FF2B5EF4-FFF2-40B4-BE49-F238E27FC236}">
                  <a16:creationId xmlns:a16="http://schemas.microsoft.com/office/drawing/2014/main" id="{2CFECED8-ED4B-FC44-9462-0666E7F94A19}"/>
                </a:ext>
              </a:extLst>
            </p:cNvPr>
            <p:cNvSpPr/>
            <p:nvPr/>
          </p:nvSpPr>
          <p:spPr>
            <a:xfrm>
              <a:off x="3917921" y="3212565"/>
              <a:ext cx="144545" cy="196869"/>
            </a:xfrm>
            <a:prstGeom prst="ellipse">
              <a:avLst/>
            </a:prstGeom>
            <a:solidFill>
              <a:srgbClr val="FFFF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grpSp>
      <p:cxnSp>
        <p:nvCxnSpPr>
          <p:cNvPr id="6" name="Connecteur droit avec flèche 5">
            <a:extLst>
              <a:ext uri="{FF2B5EF4-FFF2-40B4-BE49-F238E27FC236}">
                <a16:creationId xmlns:a16="http://schemas.microsoft.com/office/drawing/2014/main" id="{C26CCC49-E9E1-A341-A928-3933FE4DABEC}"/>
              </a:ext>
            </a:extLst>
          </p:cNvPr>
          <p:cNvCxnSpPr>
            <a:cxnSpLocks/>
            <a:endCxn id="12" idx="3"/>
          </p:cNvCxnSpPr>
          <p:nvPr/>
        </p:nvCxnSpPr>
        <p:spPr>
          <a:xfrm flipV="1">
            <a:off x="2241550" y="3957638"/>
            <a:ext cx="1487488" cy="1360487"/>
          </a:xfrm>
          <a:prstGeom prst="straightConnector1">
            <a:avLst/>
          </a:prstGeom>
          <a:ln w="698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0DF7EEF-E220-F24A-9C44-D501FE9AB6D7}"/>
              </a:ext>
            </a:extLst>
          </p:cNvPr>
          <p:cNvCxnSpPr>
            <a:cxnSpLocks/>
          </p:cNvCxnSpPr>
          <p:nvPr/>
        </p:nvCxnSpPr>
        <p:spPr>
          <a:xfrm flipV="1">
            <a:off x="2959100" y="3030538"/>
            <a:ext cx="1033463" cy="1643062"/>
          </a:xfrm>
          <a:prstGeom prst="straightConnector1">
            <a:avLst/>
          </a:prstGeom>
          <a:ln w="698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E6927275-6B9D-3B40-8DDA-AF05A28B290E}"/>
              </a:ext>
            </a:extLst>
          </p:cNvPr>
          <p:cNvCxnSpPr>
            <a:cxnSpLocks/>
          </p:cNvCxnSpPr>
          <p:nvPr/>
        </p:nvCxnSpPr>
        <p:spPr>
          <a:xfrm>
            <a:off x="2339975" y="5245100"/>
            <a:ext cx="1292225" cy="344488"/>
          </a:xfrm>
          <a:prstGeom prst="straightConnector1">
            <a:avLst/>
          </a:prstGeom>
          <a:ln w="698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70B59F4-D944-CC4E-961F-8B29D4C1984F}"/>
              </a:ext>
            </a:extLst>
          </p:cNvPr>
          <p:cNvCxnSpPr>
            <a:cxnSpLocks/>
          </p:cNvCxnSpPr>
          <p:nvPr/>
        </p:nvCxnSpPr>
        <p:spPr>
          <a:xfrm>
            <a:off x="2790825" y="4892675"/>
            <a:ext cx="960438" cy="49213"/>
          </a:xfrm>
          <a:prstGeom prst="straightConnector1">
            <a:avLst/>
          </a:prstGeom>
          <a:ln w="698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9B94449-34E6-4843-9797-37F40EACC782}"/>
              </a:ext>
            </a:extLst>
          </p:cNvPr>
          <p:cNvSpPr/>
          <p:nvPr/>
        </p:nvSpPr>
        <p:spPr>
          <a:xfrm>
            <a:off x="5953125" y="2708275"/>
            <a:ext cx="261938"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20" name="Rectangle 19">
            <a:extLst>
              <a:ext uri="{FF2B5EF4-FFF2-40B4-BE49-F238E27FC236}">
                <a16:creationId xmlns:a16="http://schemas.microsoft.com/office/drawing/2014/main" id="{63E15659-5993-3442-A2F4-84795ED43BF2}"/>
              </a:ext>
            </a:extLst>
          </p:cNvPr>
          <p:cNvSpPr/>
          <p:nvPr/>
        </p:nvSpPr>
        <p:spPr>
          <a:xfrm>
            <a:off x="6183313" y="3213100"/>
            <a:ext cx="404812" cy="132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5" name="Ellipse 4">
            <a:extLst>
              <a:ext uri="{FF2B5EF4-FFF2-40B4-BE49-F238E27FC236}">
                <a16:creationId xmlns:a16="http://schemas.microsoft.com/office/drawing/2014/main" id="{1810CB88-9B08-804E-95D7-A126F58D69E1}"/>
              </a:ext>
            </a:extLst>
          </p:cNvPr>
          <p:cNvSpPr/>
          <p:nvPr/>
        </p:nvSpPr>
        <p:spPr>
          <a:xfrm>
            <a:off x="3575050" y="2565400"/>
            <a:ext cx="925513" cy="92710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22" name="Ellipse 21">
            <a:extLst>
              <a:ext uri="{FF2B5EF4-FFF2-40B4-BE49-F238E27FC236}">
                <a16:creationId xmlns:a16="http://schemas.microsoft.com/office/drawing/2014/main" id="{08DFF7FA-0A23-2B48-9FED-557C00E35037}"/>
              </a:ext>
            </a:extLst>
          </p:cNvPr>
          <p:cNvSpPr/>
          <p:nvPr/>
        </p:nvSpPr>
        <p:spPr>
          <a:xfrm>
            <a:off x="3348038" y="3440113"/>
            <a:ext cx="925512" cy="92710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23" name="Ellipse 22">
            <a:extLst>
              <a:ext uri="{FF2B5EF4-FFF2-40B4-BE49-F238E27FC236}">
                <a16:creationId xmlns:a16="http://schemas.microsoft.com/office/drawing/2014/main" id="{AD3DBF88-BF37-3C4E-ADDD-7220B82E377B}"/>
              </a:ext>
            </a:extLst>
          </p:cNvPr>
          <p:cNvSpPr/>
          <p:nvPr/>
        </p:nvSpPr>
        <p:spPr>
          <a:xfrm>
            <a:off x="3430588" y="4394200"/>
            <a:ext cx="925512" cy="928688"/>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24" name="Ellipse 23">
            <a:extLst>
              <a:ext uri="{FF2B5EF4-FFF2-40B4-BE49-F238E27FC236}">
                <a16:creationId xmlns:a16="http://schemas.microsoft.com/office/drawing/2014/main" id="{D9AA4F16-7C59-384D-AAEC-C5125BD056C7}"/>
              </a:ext>
            </a:extLst>
          </p:cNvPr>
          <p:cNvSpPr/>
          <p:nvPr/>
        </p:nvSpPr>
        <p:spPr>
          <a:xfrm>
            <a:off x="3214688" y="5084763"/>
            <a:ext cx="925512" cy="92710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grpSp>
        <p:nvGrpSpPr>
          <p:cNvPr id="26" name="Groupe 2">
            <a:extLst>
              <a:ext uri="{FF2B5EF4-FFF2-40B4-BE49-F238E27FC236}">
                <a16:creationId xmlns:a16="http://schemas.microsoft.com/office/drawing/2014/main" id="{E8BB57DE-54E6-4445-A34F-32DF4993FAC4}"/>
              </a:ext>
            </a:extLst>
          </p:cNvPr>
          <p:cNvGrpSpPr>
            <a:grpSpLocks/>
          </p:cNvGrpSpPr>
          <p:nvPr/>
        </p:nvGrpSpPr>
        <p:grpSpPr bwMode="auto">
          <a:xfrm>
            <a:off x="919163" y="4197350"/>
            <a:ext cx="1336675" cy="1695450"/>
            <a:chOff x="7304443" y="1860773"/>
            <a:chExt cx="1337640" cy="1695003"/>
          </a:xfrm>
        </p:grpSpPr>
        <p:sp>
          <p:nvSpPr>
            <p:cNvPr id="119873" name="Rectangle 1">
              <a:extLst>
                <a:ext uri="{FF2B5EF4-FFF2-40B4-BE49-F238E27FC236}">
                  <a16:creationId xmlns:a16="http://schemas.microsoft.com/office/drawing/2014/main" id="{89FBDB2D-B4C2-C042-986C-64A0BE8EFFA1}"/>
                </a:ext>
              </a:extLst>
            </p:cNvPr>
            <p:cNvSpPr>
              <a:spLocks noChangeArrowheads="1"/>
            </p:cNvSpPr>
            <p:nvPr/>
          </p:nvSpPr>
          <p:spPr bwMode="auto">
            <a:xfrm>
              <a:off x="7304443" y="1860773"/>
              <a:ext cx="1337640" cy="1695003"/>
            </a:xfrm>
            <a:prstGeom prst="rect">
              <a:avLst/>
            </a:prstGeom>
            <a:solidFill>
              <a:schemeClr val="accent1"/>
            </a:solidFill>
            <a:ln w="9525" algn="ctr">
              <a:solidFill>
                <a:schemeClr val="tx1"/>
              </a:solidFill>
              <a:round/>
              <a:headEnd/>
              <a:tailEnd/>
            </a:ln>
          </p:spPr>
          <p:txBody>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a:spcBef>
                  <a:spcPct val="50000"/>
                </a:spcBef>
              </a:pPr>
              <a:endParaRPr lang="fr-CA" altLang="fr-FR">
                <a:solidFill>
                  <a:srgbClr val="FFFFFF"/>
                </a:solidFill>
              </a:endParaRPr>
            </a:p>
          </p:txBody>
        </p:sp>
        <p:grpSp>
          <p:nvGrpSpPr>
            <p:cNvPr id="119874" name="Groupe 13">
              <a:extLst>
                <a:ext uri="{FF2B5EF4-FFF2-40B4-BE49-F238E27FC236}">
                  <a16:creationId xmlns:a16="http://schemas.microsoft.com/office/drawing/2014/main" id="{A0CA4948-3695-E540-AC68-F2E60A55173D}"/>
                </a:ext>
              </a:extLst>
            </p:cNvPr>
            <p:cNvGrpSpPr>
              <a:grpSpLocks/>
            </p:cNvGrpSpPr>
            <p:nvPr/>
          </p:nvGrpSpPr>
          <p:grpSpPr bwMode="auto">
            <a:xfrm>
              <a:off x="7562537" y="2034670"/>
              <a:ext cx="806450" cy="1260475"/>
              <a:chOff x="4118132" y="1988840"/>
              <a:chExt cx="806001" cy="1261012"/>
            </a:xfrm>
          </p:grpSpPr>
          <p:cxnSp>
            <p:nvCxnSpPr>
              <p:cNvPr id="119875" name="Connecteur droit avec flèche 34">
                <a:extLst>
                  <a:ext uri="{FF2B5EF4-FFF2-40B4-BE49-F238E27FC236}">
                    <a16:creationId xmlns:a16="http://schemas.microsoft.com/office/drawing/2014/main" id="{68A8A79A-5D14-5340-BE90-1B2575D89721}"/>
                  </a:ext>
                </a:extLst>
              </p:cNvPr>
              <p:cNvCxnSpPr>
                <a:cxnSpLocks/>
              </p:cNvCxnSpPr>
              <p:nvPr/>
            </p:nvCxnSpPr>
            <p:spPr bwMode="auto">
              <a:xfrm flipH="1">
                <a:off x="4528629" y="2203304"/>
                <a:ext cx="370685" cy="681814"/>
              </a:xfrm>
              <a:prstGeom prst="straightConnector1">
                <a:avLst/>
              </a:prstGeom>
              <a:noFill/>
              <a:ln w="101600" algn="ctr">
                <a:solidFill>
                  <a:srgbClr val="00FFCC"/>
                </a:solidFill>
                <a:round/>
                <a:headEnd type="triangle" w="med" len="med"/>
                <a:tailEnd type="triangle" w="med" len="med"/>
              </a:ln>
              <a:extLst>
                <a:ext uri="{909E8E84-426E-40DD-AFC4-6F175D3DCCD1}">
                  <a14:hiddenFill xmlns:a14="http://schemas.microsoft.com/office/drawing/2010/main">
                    <a:noFill/>
                  </a14:hiddenFill>
                </a:ext>
              </a:extLst>
            </p:spPr>
          </p:cxnSp>
          <p:pic>
            <p:nvPicPr>
              <p:cNvPr id="119876" name="Image 25">
                <a:extLst>
                  <a:ext uri="{FF2B5EF4-FFF2-40B4-BE49-F238E27FC236}">
                    <a16:creationId xmlns:a16="http://schemas.microsoft.com/office/drawing/2014/main" id="{D7EE08C5-0549-A74A-9CE1-B6E53194D42B}"/>
                  </a:ext>
                </a:extLst>
              </p:cNvPr>
              <p:cNvPicPr>
                <a:picLocks noChangeAspect="1" noChangeArrowheads="1"/>
              </p:cNvPicPr>
              <p:nvPr/>
            </p:nvPicPr>
            <p:blipFill>
              <a:blip r:embed="rId3" cstate="email">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4228815" y="1999100"/>
                <a:ext cx="6474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77" name="Image 37">
                <a:extLst>
                  <a:ext uri="{FF2B5EF4-FFF2-40B4-BE49-F238E27FC236}">
                    <a16:creationId xmlns:a16="http://schemas.microsoft.com/office/drawing/2014/main" id="{BDDF4CEF-1EBD-4644-A8D5-01827ABD2562}"/>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18132" y="2244964"/>
                <a:ext cx="357476"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78" name="Image 24">
                <a:extLst>
                  <a:ext uri="{FF2B5EF4-FFF2-40B4-BE49-F238E27FC236}">
                    <a16:creationId xmlns:a16="http://schemas.microsoft.com/office/drawing/2014/main" id="{882C3F11-D5CE-854D-BB3B-129FC3EE1D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9448" y="1988840"/>
                <a:ext cx="344685" cy="109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 name="ZoneTexte 6">
            <a:extLst>
              <a:ext uri="{FF2B5EF4-FFF2-40B4-BE49-F238E27FC236}">
                <a16:creationId xmlns:a16="http://schemas.microsoft.com/office/drawing/2014/main" id="{A00C2CA7-5BB5-6D4C-A7AA-51A2A86DA8AC}"/>
              </a:ext>
            </a:extLst>
          </p:cNvPr>
          <p:cNvSpPr txBox="1">
            <a:spLocks noChangeArrowheads="1"/>
          </p:cNvSpPr>
          <p:nvPr/>
        </p:nvSpPr>
        <p:spPr bwMode="auto">
          <a:xfrm>
            <a:off x="931863" y="3787775"/>
            <a:ext cx="13366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sz="1400" dirty="0">
                <a:solidFill>
                  <a:srgbClr val="FFFFFF"/>
                </a:solidFill>
                <a:latin typeface="Arial" panose="020B0604020202020204" pitchFamily="34" charset="0"/>
                <a:cs typeface="Arial" panose="020B0604020202020204" pitchFamily="34" charset="0"/>
              </a:rPr>
              <a:t>Groups 2, 3 &amp; 4</a:t>
            </a:r>
          </a:p>
        </p:txBody>
      </p:sp>
      <p:grpSp>
        <p:nvGrpSpPr>
          <p:cNvPr id="31" name="Groupe 30">
            <a:extLst>
              <a:ext uri="{FF2B5EF4-FFF2-40B4-BE49-F238E27FC236}">
                <a16:creationId xmlns:a16="http://schemas.microsoft.com/office/drawing/2014/main" id="{7D01A5E5-A8B2-1B48-A4B3-C6A6B1D884B0}"/>
              </a:ext>
            </a:extLst>
          </p:cNvPr>
          <p:cNvGrpSpPr>
            <a:grpSpLocks/>
          </p:cNvGrpSpPr>
          <p:nvPr/>
        </p:nvGrpSpPr>
        <p:grpSpPr bwMode="auto">
          <a:xfrm>
            <a:off x="3348038" y="1404938"/>
            <a:ext cx="1719262" cy="1187450"/>
            <a:chOff x="2374371" y="1304781"/>
            <a:chExt cx="1289579" cy="871717"/>
          </a:xfrm>
        </p:grpSpPr>
        <p:pic>
          <p:nvPicPr>
            <p:cNvPr id="119870" name="Picture 18">
              <a:extLst>
                <a:ext uri="{FF2B5EF4-FFF2-40B4-BE49-F238E27FC236}">
                  <a16:creationId xmlns:a16="http://schemas.microsoft.com/office/drawing/2014/main" id="{3840C377-0019-7149-81EC-F6856D5CE2C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2374371" y="1590676"/>
              <a:ext cx="645584" cy="4841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19871" name="Picture 22">
              <a:extLst>
                <a:ext uri="{FF2B5EF4-FFF2-40B4-BE49-F238E27FC236}">
                  <a16:creationId xmlns:a16="http://schemas.microsoft.com/office/drawing/2014/main" id="{D3C37751-1962-E744-9478-ACC123FA0A1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97201" y="1304781"/>
              <a:ext cx="666749" cy="50006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19872" name="Picture 24">
              <a:extLst>
                <a:ext uri="{FF2B5EF4-FFF2-40B4-BE49-F238E27FC236}">
                  <a16:creationId xmlns:a16="http://schemas.microsoft.com/office/drawing/2014/main" id="{F114EA2A-EA05-9C43-B7C8-FEC8FF9D042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97201" y="1803833"/>
              <a:ext cx="496887" cy="37266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EAC498E9-CDC4-7E4C-B9D6-BDF0BBF9E343}"/>
              </a:ext>
            </a:extLst>
          </p:cNvPr>
          <p:cNvSpPr/>
          <p:nvPr/>
        </p:nvSpPr>
        <p:spPr>
          <a:xfrm>
            <a:off x="5357813" y="2228850"/>
            <a:ext cx="261937" cy="155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5" name="Rectangle 34">
            <a:extLst>
              <a:ext uri="{FF2B5EF4-FFF2-40B4-BE49-F238E27FC236}">
                <a16:creationId xmlns:a16="http://schemas.microsoft.com/office/drawing/2014/main" id="{82C04A44-9FF2-4945-9E74-FD017E859F84}"/>
              </a:ext>
            </a:extLst>
          </p:cNvPr>
          <p:cNvSpPr/>
          <p:nvPr/>
        </p:nvSpPr>
        <p:spPr>
          <a:xfrm>
            <a:off x="6740525" y="4248150"/>
            <a:ext cx="161925" cy="4762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6" name="Rectangle 35">
            <a:extLst>
              <a:ext uri="{FF2B5EF4-FFF2-40B4-BE49-F238E27FC236}">
                <a16:creationId xmlns:a16="http://schemas.microsoft.com/office/drawing/2014/main" id="{4B0E747D-6960-CB4C-A2B1-4574D4305C6C}"/>
              </a:ext>
            </a:extLst>
          </p:cNvPr>
          <p:cNvSpPr/>
          <p:nvPr/>
        </p:nvSpPr>
        <p:spPr>
          <a:xfrm>
            <a:off x="7491413" y="4262438"/>
            <a:ext cx="168275" cy="46196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7" name="Rectangle 36">
            <a:extLst>
              <a:ext uri="{FF2B5EF4-FFF2-40B4-BE49-F238E27FC236}">
                <a16:creationId xmlns:a16="http://schemas.microsoft.com/office/drawing/2014/main" id="{48677218-8035-7949-A038-61BD86EB0992}"/>
              </a:ext>
            </a:extLst>
          </p:cNvPr>
          <p:cNvSpPr/>
          <p:nvPr/>
        </p:nvSpPr>
        <p:spPr>
          <a:xfrm>
            <a:off x="5691188" y="2806700"/>
            <a:ext cx="320675" cy="155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9" name="Rectangle 38">
            <a:extLst>
              <a:ext uri="{FF2B5EF4-FFF2-40B4-BE49-F238E27FC236}">
                <a16:creationId xmlns:a16="http://schemas.microsoft.com/office/drawing/2014/main" id="{0123F57A-0285-9D4D-9926-FEB3E8CBD57E}"/>
              </a:ext>
            </a:extLst>
          </p:cNvPr>
          <p:cNvSpPr/>
          <p:nvPr/>
        </p:nvSpPr>
        <p:spPr>
          <a:xfrm>
            <a:off x="7670800" y="4365625"/>
            <a:ext cx="185738" cy="361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nvGrpSpPr>
          <p:cNvPr id="119834" name="Groupe 39">
            <a:extLst>
              <a:ext uri="{FF2B5EF4-FFF2-40B4-BE49-F238E27FC236}">
                <a16:creationId xmlns:a16="http://schemas.microsoft.com/office/drawing/2014/main" id="{8AB81553-1AEE-BA46-967C-73C87FC69618}"/>
              </a:ext>
            </a:extLst>
          </p:cNvPr>
          <p:cNvGrpSpPr>
            <a:grpSpLocks/>
          </p:cNvGrpSpPr>
          <p:nvPr/>
        </p:nvGrpSpPr>
        <p:grpSpPr bwMode="auto">
          <a:xfrm>
            <a:off x="5575300" y="4586288"/>
            <a:ext cx="3079750" cy="390525"/>
            <a:chOff x="5488370" y="4164736"/>
            <a:chExt cx="3079982" cy="389647"/>
          </a:xfrm>
        </p:grpSpPr>
        <p:sp>
          <p:nvSpPr>
            <p:cNvPr id="119860" name="ZoneTexte 7">
              <a:extLst>
                <a:ext uri="{FF2B5EF4-FFF2-40B4-BE49-F238E27FC236}">
                  <a16:creationId xmlns:a16="http://schemas.microsoft.com/office/drawing/2014/main" id="{7B7AE59C-E1E4-654B-B34C-08951571C56A}"/>
                </a:ext>
              </a:extLst>
            </p:cNvPr>
            <p:cNvSpPr txBox="1">
              <a:spLocks noChangeArrowheads="1"/>
            </p:cNvSpPr>
            <p:nvPr/>
          </p:nvSpPr>
          <p:spPr bwMode="auto">
            <a:xfrm>
              <a:off x="5495145" y="4178571"/>
              <a:ext cx="2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r>
                <a:rPr lang="fr-CA" altLang="fr-FR" sz="1800" b="0">
                  <a:solidFill>
                    <a:srgbClr val="000000"/>
                  </a:solidFill>
                  <a:latin typeface="Arial" panose="020B0604020202020204" pitchFamily="34" charset="0"/>
                </a:rPr>
                <a:t>1</a:t>
              </a:r>
            </a:p>
          </p:txBody>
        </p:sp>
        <p:sp>
          <p:nvSpPr>
            <p:cNvPr id="119861" name="ZoneTexte 29">
              <a:extLst>
                <a:ext uri="{FF2B5EF4-FFF2-40B4-BE49-F238E27FC236}">
                  <a16:creationId xmlns:a16="http://schemas.microsoft.com/office/drawing/2014/main" id="{02BCC03F-CB8E-A54C-8000-45921719D659}"/>
                </a:ext>
              </a:extLst>
            </p:cNvPr>
            <p:cNvSpPr txBox="1">
              <a:spLocks noChangeArrowheads="1"/>
            </p:cNvSpPr>
            <p:nvPr/>
          </p:nvSpPr>
          <p:spPr bwMode="auto">
            <a:xfrm>
              <a:off x="6095021" y="4185051"/>
              <a:ext cx="261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r>
                <a:rPr lang="fr-CA" altLang="fr-FR" sz="1800" b="0">
                  <a:solidFill>
                    <a:srgbClr val="000000"/>
                  </a:solidFill>
                  <a:latin typeface="Arial" panose="020B0604020202020204" pitchFamily="34" charset="0"/>
                </a:rPr>
                <a:t>2</a:t>
              </a:r>
            </a:p>
          </p:txBody>
        </p:sp>
        <p:sp>
          <p:nvSpPr>
            <p:cNvPr id="119862" name="ZoneTexte 31">
              <a:extLst>
                <a:ext uri="{FF2B5EF4-FFF2-40B4-BE49-F238E27FC236}">
                  <a16:creationId xmlns:a16="http://schemas.microsoft.com/office/drawing/2014/main" id="{B2571BB5-37AE-F44E-A71B-85B06CB97F2E}"/>
                </a:ext>
              </a:extLst>
            </p:cNvPr>
            <p:cNvSpPr txBox="1">
              <a:spLocks noChangeArrowheads="1"/>
            </p:cNvSpPr>
            <p:nvPr/>
          </p:nvSpPr>
          <p:spPr bwMode="auto">
            <a:xfrm>
              <a:off x="6845028" y="4168437"/>
              <a:ext cx="2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r>
                <a:rPr lang="fr-CA" altLang="fr-FR" sz="1800" b="0">
                  <a:solidFill>
                    <a:srgbClr val="000000"/>
                  </a:solidFill>
                  <a:latin typeface="Arial" panose="020B0604020202020204" pitchFamily="34" charset="0"/>
                </a:rPr>
                <a:t>3</a:t>
              </a:r>
            </a:p>
          </p:txBody>
        </p:sp>
        <p:sp>
          <p:nvSpPr>
            <p:cNvPr id="119863" name="ZoneTexte 32">
              <a:extLst>
                <a:ext uri="{FF2B5EF4-FFF2-40B4-BE49-F238E27FC236}">
                  <a16:creationId xmlns:a16="http://schemas.microsoft.com/office/drawing/2014/main" id="{ECC8CD8C-3749-9541-A025-74317FEB295A}"/>
                </a:ext>
              </a:extLst>
            </p:cNvPr>
            <p:cNvSpPr txBox="1">
              <a:spLocks noChangeArrowheads="1"/>
            </p:cNvSpPr>
            <p:nvPr/>
          </p:nvSpPr>
          <p:spPr bwMode="auto">
            <a:xfrm>
              <a:off x="7526307" y="4164736"/>
              <a:ext cx="2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r>
                <a:rPr lang="fr-CA" altLang="fr-FR" sz="1800" b="0">
                  <a:solidFill>
                    <a:srgbClr val="000000"/>
                  </a:solidFill>
                  <a:latin typeface="Arial" panose="020B0604020202020204" pitchFamily="34" charset="0"/>
                </a:rPr>
                <a:t>4</a:t>
              </a:r>
            </a:p>
          </p:txBody>
        </p:sp>
        <p:sp>
          <p:nvSpPr>
            <p:cNvPr id="119864" name="ZoneTexte 33">
              <a:extLst>
                <a:ext uri="{FF2B5EF4-FFF2-40B4-BE49-F238E27FC236}">
                  <a16:creationId xmlns:a16="http://schemas.microsoft.com/office/drawing/2014/main" id="{0082A02E-5431-8341-AD8D-03271D142A96}"/>
                </a:ext>
              </a:extLst>
            </p:cNvPr>
            <p:cNvSpPr txBox="1">
              <a:spLocks noChangeArrowheads="1"/>
            </p:cNvSpPr>
            <p:nvPr/>
          </p:nvSpPr>
          <p:spPr bwMode="auto">
            <a:xfrm>
              <a:off x="8251694" y="4175621"/>
              <a:ext cx="2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pPr eaLnBrk="1" hangingPunct="1"/>
              <a:r>
                <a:rPr lang="fr-CA" altLang="fr-FR" sz="1800" b="0">
                  <a:solidFill>
                    <a:srgbClr val="000000"/>
                  </a:solidFill>
                  <a:latin typeface="Arial" panose="020B0604020202020204" pitchFamily="34" charset="0"/>
                </a:rPr>
                <a:t>5</a:t>
              </a:r>
            </a:p>
          </p:txBody>
        </p:sp>
        <p:sp>
          <p:nvSpPr>
            <p:cNvPr id="28" name="Ellipse 27">
              <a:extLst>
                <a:ext uri="{FF2B5EF4-FFF2-40B4-BE49-F238E27FC236}">
                  <a16:creationId xmlns:a16="http://schemas.microsoft.com/office/drawing/2014/main" id="{AE8A7743-5339-9449-8203-9E772C8A5534}"/>
                </a:ext>
              </a:extLst>
            </p:cNvPr>
            <p:cNvSpPr/>
            <p:nvPr/>
          </p:nvSpPr>
          <p:spPr>
            <a:xfrm>
              <a:off x="6078964" y="4193247"/>
              <a:ext cx="320699" cy="338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sp>
          <p:nvSpPr>
            <p:cNvPr id="29" name="Ellipse 28">
              <a:extLst>
                <a:ext uri="{FF2B5EF4-FFF2-40B4-BE49-F238E27FC236}">
                  <a16:creationId xmlns:a16="http://schemas.microsoft.com/office/drawing/2014/main" id="{CAE89195-EE2F-F740-9D18-99C5B1D660B5}"/>
                </a:ext>
              </a:extLst>
            </p:cNvPr>
            <p:cNvSpPr/>
            <p:nvPr/>
          </p:nvSpPr>
          <p:spPr>
            <a:xfrm>
              <a:off x="5488370" y="4193247"/>
              <a:ext cx="320699" cy="338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sp>
          <p:nvSpPr>
            <p:cNvPr id="30" name="Ellipse 29">
              <a:extLst>
                <a:ext uri="{FF2B5EF4-FFF2-40B4-BE49-F238E27FC236}">
                  <a16:creationId xmlns:a16="http://schemas.microsoft.com/office/drawing/2014/main" id="{2C06DD08-2E89-D946-B0E3-EEA45DAAF654}"/>
                </a:ext>
              </a:extLst>
            </p:cNvPr>
            <p:cNvSpPr/>
            <p:nvPr/>
          </p:nvSpPr>
          <p:spPr>
            <a:xfrm>
              <a:off x="6831496" y="4186911"/>
              <a:ext cx="320699" cy="338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sp>
          <p:nvSpPr>
            <p:cNvPr id="33" name="Ellipse 32">
              <a:extLst>
                <a:ext uri="{FF2B5EF4-FFF2-40B4-BE49-F238E27FC236}">
                  <a16:creationId xmlns:a16="http://schemas.microsoft.com/office/drawing/2014/main" id="{611A9295-713F-FE4B-9101-76A0E9D56AA2}"/>
                </a:ext>
              </a:extLst>
            </p:cNvPr>
            <p:cNvSpPr/>
            <p:nvPr/>
          </p:nvSpPr>
          <p:spPr>
            <a:xfrm>
              <a:off x="8247653" y="4183743"/>
              <a:ext cx="320699" cy="338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sp>
          <p:nvSpPr>
            <p:cNvPr id="32" name="Ellipse 31">
              <a:extLst>
                <a:ext uri="{FF2B5EF4-FFF2-40B4-BE49-F238E27FC236}">
                  <a16:creationId xmlns:a16="http://schemas.microsoft.com/office/drawing/2014/main" id="{AFC13CFA-81BE-B84E-ADEB-2AB2A2B490F5}"/>
                </a:ext>
              </a:extLst>
            </p:cNvPr>
            <p:cNvSpPr/>
            <p:nvPr/>
          </p:nvSpPr>
          <p:spPr>
            <a:xfrm>
              <a:off x="7518936" y="4167904"/>
              <a:ext cx="320699" cy="338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grpSp>
      <p:grpSp>
        <p:nvGrpSpPr>
          <p:cNvPr id="40" name="Groupe 39">
            <a:extLst>
              <a:ext uri="{FF2B5EF4-FFF2-40B4-BE49-F238E27FC236}">
                <a16:creationId xmlns:a16="http://schemas.microsoft.com/office/drawing/2014/main" id="{60C4E05B-7CEB-C846-960D-1596E246743B}"/>
              </a:ext>
            </a:extLst>
          </p:cNvPr>
          <p:cNvGrpSpPr>
            <a:grpSpLocks/>
          </p:cNvGrpSpPr>
          <p:nvPr/>
        </p:nvGrpSpPr>
        <p:grpSpPr bwMode="auto">
          <a:xfrm>
            <a:off x="4038600" y="4724400"/>
            <a:ext cx="3014663" cy="2017713"/>
            <a:chOff x="4879045" y="1635917"/>
            <a:chExt cx="3015016" cy="2017846"/>
          </a:xfrm>
        </p:grpSpPr>
        <p:sp>
          <p:nvSpPr>
            <p:cNvPr id="41" name="Rectangle 40">
              <a:extLst>
                <a:ext uri="{FF2B5EF4-FFF2-40B4-BE49-F238E27FC236}">
                  <a16:creationId xmlns:a16="http://schemas.microsoft.com/office/drawing/2014/main" id="{EE128134-6A66-0B40-9EAC-893B3B2D709D}"/>
                </a:ext>
              </a:extLst>
            </p:cNvPr>
            <p:cNvSpPr/>
            <p:nvPr/>
          </p:nvSpPr>
          <p:spPr>
            <a:xfrm>
              <a:off x="4879045" y="1635917"/>
              <a:ext cx="3015016" cy="20178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sz="1800" b="0">
                <a:solidFill>
                  <a:srgbClr val="FFFFFF"/>
                </a:solidFill>
              </a:endParaRPr>
            </a:p>
          </p:txBody>
        </p:sp>
        <p:grpSp>
          <p:nvGrpSpPr>
            <p:cNvPr id="119839" name="Groupe 153645">
              <a:extLst>
                <a:ext uri="{FF2B5EF4-FFF2-40B4-BE49-F238E27FC236}">
                  <a16:creationId xmlns:a16="http://schemas.microsoft.com/office/drawing/2014/main" id="{012A03F7-E9A1-284E-9DDA-35EE8216D00F}"/>
                </a:ext>
              </a:extLst>
            </p:cNvPr>
            <p:cNvGrpSpPr>
              <a:grpSpLocks/>
            </p:cNvGrpSpPr>
            <p:nvPr/>
          </p:nvGrpSpPr>
          <p:grpSpPr bwMode="auto">
            <a:xfrm>
              <a:off x="4879045" y="1635917"/>
              <a:ext cx="3015016" cy="2017846"/>
              <a:chOff x="8237560" y="3082874"/>
              <a:chExt cx="4205317" cy="2611945"/>
            </a:xfrm>
          </p:grpSpPr>
          <p:grpSp>
            <p:nvGrpSpPr>
              <p:cNvPr id="119840" name="Groupe 24">
                <a:extLst>
                  <a:ext uri="{FF2B5EF4-FFF2-40B4-BE49-F238E27FC236}">
                    <a16:creationId xmlns:a16="http://schemas.microsoft.com/office/drawing/2014/main" id="{0FE12B0C-F748-9841-A778-562424592F6C}"/>
                  </a:ext>
                </a:extLst>
              </p:cNvPr>
              <p:cNvGrpSpPr>
                <a:grpSpLocks/>
              </p:cNvGrpSpPr>
              <p:nvPr/>
            </p:nvGrpSpPr>
            <p:grpSpPr bwMode="auto">
              <a:xfrm>
                <a:off x="9788805" y="3919808"/>
                <a:ext cx="1136650" cy="1150937"/>
                <a:chOff x="4847311" y="3130626"/>
                <a:chExt cx="1136330" cy="1151742"/>
              </a:xfrm>
            </p:grpSpPr>
            <p:pic>
              <p:nvPicPr>
                <p:cNvPr id="119857" name="Image 25">
                  <a:extLst>
                    <a:ext uri="{FF2B5EF4-FFF2-40B4-BE49-F238E27FC236}">
                      <a16:creationId xmlns:a16="http://schemas.microsoft.com/office/drawing/2014/main" id="{D5E4B671-B068-1249-BB5F-4073C432B0C5}"/>
                    </a:ext>
                  </a:extLst>
                </p:cNvPr>
                <p:cNvPicPr>
                  <a:picLocks noChangeAspect="1" noChangeArrowheads="1"/>
                </p:cNvPicPr>
                <p:nvPr/>
              </p:nvPicPr>
              <p:blipFill>
                <a:blip r:embed="rId9" cstate="email">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5075908" y="3130626"/>
                  <a:ext cx="6474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8" name="Image 35">
                  <a:extLst>
                    <a:ext uri="{FF2B5EF4-FFF2-40B4-BE49-F238E27FC236}">
                      <a16:creationId xmlns:a16="http://schemas.microsoft.com/office/drawing/2014/main" id="{203B4A1D-C534-9145-AA0B-414A98BF0586}"/>
                    </a:ext>
                  </a:extLst>
                </p:cNvPr>
                <p:cNvPicPr>
                  <a:picLocks noChangeAspect="1" noChangeArrowheads="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847311" y="3226681"/>
                  <a:ext cx="569689"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9" name="Image 47">
                  <a:extLst>
                    <a:ext uri="{FF2B5EF4-FFF2-40B4-BE49-F238E27FC236}">
                      <a16:creationId xmlns:a16="http://schemas.microsoft.com/office/drawing/2014/main" id="{78CC9CB9-A0B3-A844-90FD-F44AF8CB5391}"/>
                    </a:ext>
                  </a:extLst>
                </p:cNvPr>
                <p:cNvPicPr>
                  <a:picLocks noChangeAspect="1" noChangeArrowheads="1"/>
                </p:cNvPicPr>
                <p:nvPr/>
              </p:nvPicPr>
              <p:blipFill>
                <a:blip r:embed="rId11"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91231" y="3194213"/>
                  <a:ext cx="59241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41" name="Groupe 35">
                <a:extLst>
                  <a:ext uri="{FF2B5EF4-FFF2-40B4-BE49-F238E27FC236}">
                    <a16:creationId xmlns:a16="http://schemas.microsoft.com/office/drawing/2014/main" id="{BB9B7165-C7B1-3042-BF13-321A4695C373}"/>
                  </a:ext>
                </a:extLst>
              </p:cNvPr>
              <p:cNvGrpSpPr>
                <a:grpSpLocks/>
              </p:cNvGrpSpPr>
              <p:nvPr/>
            </p:nvGrpSpPr>
            <p:grpSpPr bwMode="auto">
              <a:xfrm>
                <a:off x="8237560" y="3082874"/>
                <a:ext cx="4205317" cy="2611945"/>
                <a:chOff x="593153" y="11136"/>
                <a:chExt cx="8535988" cy="6529387"/>
              </a:xfrm>
            </p:grpSpPr>
            <p:sp>
              <p:nvSpPr>
                <p:cNvPr id="45" name="ZoneTexte 1">
                  <a:extLst>
                    <a:ext uri="{FF2B5EF4-FFF2-40B4-BE49-F238E27FC236}">
                      <a16:creationId xmlns:a16="http://schemas.microsoft.com/office/drawing/2014/main" id="{9197855C-56F9-2145-9394-C55FD603AC7E}"/>
                    </a:ext>
                  </a:extLst>
                </p:cNvPr>
                <p:cNvSpPr txBox="1">
                  <a:spLocks noChangeArrowheads="1"/>
                </p:cNvSpPr>
                <p:nvPr/>
              </p:nvSpPr>
              <p:spPr bwMode="auto">
                <a:xfrm>
                  <a:off x="1501141" y="899874"/>
                  <a:ext cx="1537287" cy="899009"/>
                </a:xfrm>
                <a:prstGeom prst="rect">
                  <a:avLst/>
                </a:prstGeom>
                <a:solidFill>
                  <a:schemeClr val="bg1"/>
                </a:solidFill>
                <a:ln w="222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
                      <a:srgbClr val="000000"/>
                    </a:buClr>
                    <a:buFont typeface="Arial" panose="020B0604020202020204" pitchFamily="34" charset="0"/>
                    <a:buNone/>
                    <a:defRPr/>
                  </a:pPr>
                  <a:r>
                    <a:rPr lang="fr-CA" altLang="fr-FR" sz="600" b="0" kern="0" dirty="0">
                      <a:solidFill>
                        <a:srgbClr val="C00000"/>
                      </a:solidFill>
                      <a:latin typeface="Arial" panose="020B0604020202020204" pitchFamily="34" charset="0"/>
                      <a:ea typeface="+mn-ea"/>
                      <a:cs typeface="Arial" panose="020B0604020202020204" pitchFamily="34" charset="0"/>
                      <a:sym typeface="Arial"/>
                    </a:rPr>
                    <a:t>Teneur en N </a:t>
                  </a:r>
                </a:p>
              </p:txBody>
            </p:sp>
            <p:sp>
              <p:nvSpPr>
                <p:cNvPr id="46" name="ZoneTexte 5">
                  <a:extLst>
                    <a:ext uri="{FF2B5EF4-FFF2-40B4-BE49-F238E27FC236}">
                      <a16:creationId xmlns:a16="http://schemas.microsoft.com/office/drawing/2014/main" id="{6AA33F83-9020-6042-89BF-EE2AC42C1E45}"/>
                    </a:ext>
                  </a:extLst>
                </p:cNvPr>
                <p:cNvSpPr txBox="1">
                  <a:spLocks noChangeArrowheads="1"/>
                </p:cNvSpPr>
                <p:nvPr/>
              </p:nvSpPr>
              <p:spPr bwMode="auto">
                <a:xfrm>
                  <a:off x="3200247" y="822814"/>
                  <a:ext cx="1366477" cy="1191831"/>
                </a:xfrm>
                <a:prstGeom prst="rect">
                  <a:avLst/>
                </a:prstGeom>
                <a:solidFill>
                  <a:schemeClr val="bg1"/>
                </a:solidFill>
                <a:ln w="222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
                      <a:srgbClr val="000000"/>
                    </a:buClr>
                    <a:buFont typeface="Arial" panose="020B0604020202020204" pitchFamily="34" charset="0"/>
                    <a:buNone/>
                    <a:defRPr/>
                  </a:pPr>
                  <a:r>
                    <a:rPr lang="fr-CA" altLang="fr-FR" sz="600" b="0" kern="0" dirty="0">
                      <a:solidFill>
                        <a:srgbClr val="C00000"/>
                      </a:solidFill>
                      <a:latin typeface="Arial" panose="020B0604020202020204" pitchFamily="34" charset="0"/>
                      <a:ea typeface="+mn-ea"/>
                      <a:cs typeface="Arial" panose="020B0604020202020204" pitchFamily="34" charset="0"/>
                      <a:sym typeface="Arial"/>
                    </a:rPr>
                    <a:t>Dispersion des graines</a:t>
                  </a:r>
                </a:p>
              </p:txBody>
            </p:sp>
            <p:sp>
              <p:nvSpPr>
                <p:cNvPr id="47" name="ZoneTexte 6">
                  <a:extLst>
                    <a:ext uri="{FF2B5EF4-FFF2-40B4-BE49-F238E27FC236}">
                      <a16:creationId xmlns:a16="http://schemas.microsoft.com/office/drawing/2014/main" id="{4CA193CC-B96B-8049-9E77-DF3A5198E319}"/>
                    </a:ext>
                  </a:extLst>
                </p:cNvPr>
                <p:cNvSpPr txBox="1">
                  <a:spLocks noChangeArrowheads="1"/>
                </p:cNvSpPr>
                <p:nvPr/>
              </p:nvSpPr>
              <p:spPr bwMode="auto">
                <a:xfrm>
                  <a:off x="4728544" y="1007753"/>
                  <a:ext cx="2499215" cy="899012"/>
                </a:xfrm>
                <a:prstGeom prst="rect">
                  <a:avLst/>
                </a:prstGeom>
                <a:solidFill>
                  <a:schemeClr val="bg1"/>
                </a:solidFill>
                <a:ln w="222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
                      <a:srgbClr val="000000"/>
                    </a:buClr>
                    <a:buFont typeface="Arial" panose="020B0604020202020204" pitchFamily="34" charset="0"/>
                    <a:buNone/>
                    <a:defRPr/>
                  </a:pPr>
                  <a:r>
                    <a:rPr lang="fr-CA" altLang="fr-FR" sz="600" b="0" kern="0" dirty="0">
                      <a:solidFill>
                        <a:srgbClr val="C00000"/>
                      </a:solidFill>
                      <a:latin typeface="Arial" panose="020B0604020202020204" pitchFamily="34" charset="0"/>
                      <a:ea typeface="+mn-ea"/>
                      <a:cs typeface="Arial" panose="020B0604020202020204" pitchFamily="34" charset="0"/>
                      <a:sym typeface="Arial"/>
                    </a:rPr>
                    <a:t>Épaisseur/dimension de la feuille</a:t>
                  </a:r>
                </a:p>
              </p:txBody>
            </p:sp>
            <p:sp>
              <p:nvSpPr>
                <p:cNvPr id="48" name="ZoneTexte 7">
                  <a:extLst>
                    <a:ext uri="{FF2B5EF4-FFF2-40B4-BE49-F238E27FC236}">
                      <a16:creationId xmlns:a16="http://schemas.microsoft.com/office/drawing/2014/main" id="{DE68CBFB-DE0C-8747-ADAB-47D6D8D7B23E}"/>
                    </a:ext>
                  </a:extLst>
                </p:cNvPr>
                <p:cNvSpPr txBox="1">
                  <a:spLocks noChangeArrowheads="1"/>
                </p:cNvSpPr>
                <p:nvPr/>
              </p:nvSpPr>
              <p:spPr bwMode="auto">
                <a:xfrm>
                  <a:off x="7416548" y="77921"/>
                  <a:ext cx="1370973" cy="893873"/>
                </a:xfrm>
                <a:prstGeom prst="rect">
                  <a:avLst/>
                </a:prstGeom>
                <a:solidFill>
                  <a:schemeClr val="bg1"/>
                </a:solidFill>
                <a:ln w="222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
                      <a:srgbClr val="000000"/>
                    </a:buClr>
                    <a:buFont typeface="Arial" panose="020B0604020202020204" pitchFamily="34" charset="0"/>
                    <a:buNone/>
                    <a:defRPr/>
                  </a:pPr>
                  <a:r>
                    <a:rPr lang="fr-CA" altLang="fr-FR" sz="600" b="0" kern="0" dirty="0">
                      <a:solidFill>
                        <a:srgbClr val="C00000"/>
                      </a:solidFill>
                      <a:latin typeface="Arial" panose="020B0604020202020204" pitchFamily="34" charset="0"/>
                      <a:ea typeface="+mn-ea"/>
                      <a:cs typeface="Arial" panose="020B0604020202020204" pitchFamily="34" charset="0"/>
                      <a:sym typeface="Arial"/>
                    </a:rPr>
                    <a:t>Densité du bois</a:t>
                  </a:r>
                </a:p>
              </p:txBody>
            </p:sp>
            <p:sp>
              <p:nvSpPr>
                <p:cNvPr id="49" name="ZoneTexte 8">
                  <a:extLst>
                    <a:ext uri="{FF2B5EF4-FFF2-40B4-BE49-F238E27FC236}">
                      <a16:creationId xmlns:a16="http://schemas.microsoft.com/office/drawing/2014/main" id="{002512B2-287A-2E47-BF22-23C1F46C8128}"/>
                    </a:ext>
                  </a:extLst>
                </p:cNvPr>
                <p:cNvSpPr txBox="1">
                  <a:spLocks noChangeArrowheads="1"/>
                </p:cNvSpPr>
                <p:nvPr/>
              </p:nvSpPr>
              <p:spPr bwMode="auto">
                <a:xfrm>
                  <a:off x="7955947" y="1285162"/>
                  <a:ext cx="831575" cy="595916"/>
                </a:xfrm>
                <a:prstGeom prst="rect">
                  <a:avLst/>
                </a:prstGeom>
                <a:solidFill>
                  <a:schemeClr val="bg1"/>
                </a:solidFill>
                <a:ln w="222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
                      <a:srgbClr val="000000"/>
                    </a:buClr>
                    <a:buFont typeface="Arial" panose="020B0604020202020204" pitchFamily="34" charset="0"/>
                    <a:buNone/>
                    <a:defRPr/>
                  </a:pPr>
                  <a:r>
                    <a:rPr lang="fr-CA" altLang="fr-FR" sz="600" b="0" kern="0" dirty="0" err="1">
                      <a:solidFill>
                        <a:srgbClr val="C00000"/>
                      </a:solidFill>
                      <a:latin typeface="Arial" panose="020B0604020202020204" pitchFamily="34" charset="0"/>
                      <a:ea typeface="+mn-ea"/>
                      <a:cs typeface="Arial" panose="020B0604020202020204" pitchFamily="34" charset="0"/>
                      <a:sym typeface="Arial"/>
                    </a:rPr>
                    <a:t>Etc</a:t>
                  </a:r>
                  <a:endParaRPr lang="fr-CA" altLang="fr-FR" sz="1800" b="0" kern="0" dirty="0">
                    <a:solidFill>
                      <a:srgbClr val="C00000"/>
                    </a:solidFill>
                    <a:latin typeface="Arial" panose="020B0604020202020204" pitchFamily="34" charset="0"/>
                    <a:ea typeface="+mn-ea"/>
                    <a:cs typeface="Arial" panose="020B0604020202020204" pitchFamily="34" charset="0"/>
                    <a:sym typeface="Arial"/>
                  </a:endParaRPr>
                </a:p>
              </p:txBody>
            </p:sp>
            <p:pic>
              <p:nvPicPr>
                <p:cNvPr id="119847" name="Image 37">
                  <a:extLst>
                    <a:ext uri="{FF2B5EF4-FFF2-40B4-BE49-F238E27FC236}">
                      <a16:creationId xmlns:a16="http://schemas.microsoft.com/office/drawing/2014/main" id="{42A00F7A-453B-FC49-9E31-6130559EF340}"/>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41720" y="3454656"/>
                  <a:ext cx="268276" cy="7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lèche : courbe vers le bas 45">
                  <a:extLst>
                    <a:ext uri="{FF2B5EF4-FFF2-40B4-BE49-F238E27FC236}">
                      <a16:creationId xmlns:a16="http://schemas.microsoft.com/office/drawing/2014/main" id="{70077D8B-5B75-024E-8218-310BD8962D66}"/>
                    </a:ext>
                  </a:extLst>
                </p:cNvPr>
                <p:cNvSpPr>
                  <a:spLocks noChangeArrowheads="1"/>
                </p:cNvSpPr>
                <p:nvPr/>
              </p:nvSpPr>
              <p:spPr bwMode="auto">
                <a:xfrm rot="-2314463">
                  <a:off x="1541597" y="3673964"/>
                  <a:ext cx="2957704" cy="724344"/>
                </a:xfrm>
                <a:prstGeom prst="curvedDownArrow">
                  <a:avLst>
                    <a:gd name="adj1" fmla="val 24958"/>
                    <a:gd name="adj2" fmla="val 49953"/>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2" name="Flèche : courbe vers le bas 46">
                  <a:extLst>
                    <a:ext uri="{FF2B5EF4-FFF2-40B4-BE49-F238E27FC236}">
                      <a16:creationId xmlns:a16="http://schemas.microsoft.com/office/drawing/2014/main" id="{91900618-4DD8-1741-BBBB-8E36C1743C57}"/>
                    </a:ext>
                  </a:extLst>
                </p:cNvPr>
                <p:cNvSpPr>
                  <a:spLocks noChangeArrowheads="1"/>
                </p:cNvSpPr>
                <p:nvPr/>
              </p:nvSpPr>
              <p:spPr bwMode="auto">
                <a:xfrm rot="13182772" flipV="1">
                  <a:off x="4966780" y="3519847"/>
                  <a:ext cx="2535175" cy="909283"/>
                </a:xfrm>
                <a:prstGeom prst="curvedDownArrow">
                  <a:avLst>
                    <a:gd name="adj1" fmla="val 24993"/>
                    <a:gd name="adj2" fmla="val 49973"/>
                    <a:gd name="adj3" fmla="val 25000"/>
                  </a:avLst>
                </a:prstGeom>
                <a:solidFill>
                  <a:srgbClr val="92D05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3" name="Flèche : courbe vers le bas 47">
                  <a:extLst>
                    <a:ext uri="{FF2B5EF4-FFF2-40B4-BE49-F238E27FC236}">
                      <a16:creationId xmlns:a16="http://schemas.microsoft.com/office/drawing/2014/main" id="{9189C929-81A7-A843-82A8-819AB7377CE9}"/>
                    </a:ext>
                  </a:extLst>
                </p:cNvPr>
                <p:cNvSpPr>
                  <a:spLocks noChangeArrowheads="1"/>
                </p:cNvSpPr>
                <p:nvPr/>
              </p:nvSpPr>
              <p:spPr bwMode="auto">
                <a:xfrm rot="-8417228">
                  <a:off x="4081265" y="4624345"/>
                  <a:ext cx="2162092" cy="364743"/>
                </a:xfrm>
                <a:prstGeom prst="curvedDownArrow">
                  <a:avLst>
                    <a:gd name="adj1" fmla="val 24959"/>
                    <a:gd name="adj2" fmla="val 49890"/>
                    <a:gd name="adj3" fmla="val 25000"/>
                  </a:avLst>
                </a:prstGeom>
                <a:solidFill>
                  <a:schemeClr val="tx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4" name="Flèche : courbe vers le bas 48">
                  <a:extLst>
                    <a:ext uri="{FF2B5EF4-FFF2-40B4-BE49-F238E27FC236}">
                      <a16:creationId xmlns:a16="http://schemas.microsoft.com/office/drawing/2014/main" id="{32A45CB1-C7CA-5C4E-97B6-7D3B666CBA2B}"/>
                    </a:ext>
                  </a:extLst>
                </p:cNvPr>
                <p:cNvSpPr>
                  <a:spLocks noChangeArrowheads="1"/>
                </p:cNvSpPr>
                <p:nvPr/>
              </p:nvSpPr>
              <p:spPr bwMode="auto">
                <a:xfrm rot="-4279140">
                  <a:off x="2815912" y="4055086"/>
                  <a:ext cx="1762062" cy="660762"/>
                </a:xfrm>
                <a:prstGeom prst="curvedDownArrow">
                  <a:avLst>
                    <a:gd name="adj1" fmla="val 24976"/>
                    <a:gd name="adj2" fmla="val 49940"/>
                    <a:gd name="adj3" fmla="val 25000"/>
                  </a:avLst>
                </a:prstGeom>
                <a:solidFill>
                  <a:srgbClr val="C000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5" name="Flèche : courbe vers le bas 49">
                  <a:extLst>
                    <a:ext uri="{FF2B5EF4-FFF2-40B4-BE49-F238E27FC236}">
                      <a16:creationId xmlns:a16="http://schemas.microsoft.com/office/drawing/2014/main" id="{2BE08CA5-0FBC-5148-BB23-2C0CA0D97262}"/>
                    </a:ext>
                  </a:extLst>
                </p:cNvPr>
                <p:cNvSpPr>
                  <a:spLocks noChangeArrowheads="1"/>
                </p:cNvSpPr>
                <p:nvPr/>
              </p:nvSpPr>
              <p:spPr bwMode="auto">
                <a:xfrm rot="-8417228">
                  <a:off x="3919446" y="4834972"/>
                  <a:ext cx="1564257" cy="303093"/>
                </a:xfrm>
                <a:prstGeom prst="curvedDownArrow">
                  <a:avLst>
                    <a:gd name="adj1" fmla="val 25072"/>
                    <a:gd name="adj2" fmla="val 50144"/>
                    <a:gd name="adj3" fmla="val 25000"/>
                  </a:avLst>
                </a:prstGeom>
                <a:solidFill>
                  <a:srgbClr val="FF9933"/>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6" name="Flèche : courbe vers le bas 50">
                  <a:extLst>
                    <a:ext uri="{FF2B5EF4-FFF2-40B4-BE49-F238E27FC236}">
                      <a16:creationId xmlns:a16="http://schemas.microsoft.com/office/drawing/2014/main" id="{5B0671F0-8285-AE45-A40A-D16A4965864B}"/>
                    </a:ext>
                  </a:extLst>
                </p:cNvPr>
                <p:cNvSpPr>
                  <a:spLocks noChangeArrowheads="1"/>
                </p:cNvSpPr>
                <p:nvPr/>
              </p:nvSpPr>
              <p:spPr bwMode="auto">
                <a:xfrm rot="-4279140">
                  <a:off x="2930536" y="4170350"/>
                  <a:ext cx="1762062" cy="656269"/>
                </a:xfrm>
                <a:prstGeom prst="curvedDownArrow">
                  <a:avLst>
                    <a:gd name="adj1" fmla="val 24976"/>
                    <a:gd name="adj2" fmla="val 49940"/>
                    <a:gd name="adj3" fmla="val 25000"/>
                  </a:avLst>
                </a:prstGeom>
                <a:solidFill>
                  <a:srgbClr val="C000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7" name="Flèche : courbe vers le bas 51">
                  <a:extLst>
                    <a:ext uri="{FF2B5EF4-FFF2-40B4-BE49-F238E27FC236}">
                      <a16:creationId xmlns:a16="http://schemas.microsoft.com/office/drawing/2014/main" id="{BEA51FF5-70C1-2445-BE78-7166B0EA5101}"/>
                    </a:ext>
                  </a:extLst>
                </p:cNvPr>
                <p:cNvSpPr>
                  <a:spLocks noChangeArrowheads="1"/>
                </p:cNvSpPr>
                <p:nvPr/>
              </p:nvSpPr>
              <p:spPr bwMode="auto">
                <a:xfrm rot="-8417228">
                  <a:off x="4193642" y="4737363"/>
                  <a:ext cx="2166585" cy="364743"/>
                </a:xfrm>
                <a:prstGeom prst="curvedDownArrow">
                  <a:avLst>
                    <a:gd name="adj1" fmla="val 24959"/>
                    <a:gd name="adj2" fmla="val 49890"/>
                    <a:gd name="adj3" fmla="val 25000"/>
                  </a:avLst>
                </a:prstGeom>
                <a:solidFill>
                  <a:schemeClr val="tx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sp>
              <p:nvSpPr>
                <p:cNvPr id="58" name="Flèche : courbe vers le bas 52">
                  <a:extLst>
                    <a:ext uri="{FF2B5EF4-FFF2-40B4-BE49-F238E27FC236}">
                      <a16:creationId xmlns:a16="http://schemas.microsoft.com/office/drawing/2014/main" id="{A16B9073-8AA5-2F4F-9CF1-598AEBC080CD}"/>
                    </a:ext>
                  </a:extLst>
                </p:cNvPr>
                <p:cNvSpPr>
                  <a:spLocks noChangeArrowheads="1"/>
                </p:cNvSpPr>
                <p:nvPr/>
              </p:nvSpPr>
              <p:spPr bwMode="auto">
                <a:xfrm rot="-2314463">
                  <a:off x="1653971" y="3786982"/>
                  <a:ext cx="2957704" cy="724344"/>
                </a:xfrm>
                <a:prstGeom prst="curvedDownArrow">
                  <a:avLst>
                    <a:gd name="adj1" fmla="val 24958"/>
                    <a:gd name="adj2" fmla="val 49953"/>
                    <a:gd name="adj3" fmla="val 25000"/>
                  </a:avLst>
                </a:prstGeom>
                <a:solidFill>
                  <a:srgbClr val="FFFF00"/>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50000"/>
                    </a:spcBef>
                    <a:spcAft>
                      <a:spcPts val="0"/>
                    </a:spcAft>
                    <a:buClr>
                      <a:srgbClr val="000000"/>
                    </a:buClr>
                    <a:buFont typeface="Arial" panose="020B0604020202020204" pitchFamily="34" charset="0"/>
                    <a:buNone/>
                    <a:defRPr/>
                  </a:pPr>
                  <a:endParaRPr lang="fr-CA" altLang="fr-FR" sz="2100" b="0" kern="0">
                    <a:solidFill>
                      <a:srgbClr val="FFFFFF"/>
                    </a:solidFill>
                    <a:latin typeface="Comic Sans MS" panose="030F0702030302020204" pitchFamily="66" charset="0"/>
                    <a:ea typeface="+mn-ea"/>
                    <a:cs typeface="Arial"/>
                    <a:sym typeface="Arial"/>
                  </a:endParaRPr>
                </a:p>
              </p:txBody>
            </p:sp>
            <p:pic>
              <p:nvPicPr>
                <p:cNvPr id="119856" name="Picture 5">
                  <a:extLst>
                    <a:ext uri="{FF2B5EF4-FFF2-40B4-BE49-F238E27FC236}">
                      <a16:creationId xmlns:a16="http://schemas.microsoft.com/office/drawing/2014/main" id="{9B55D5C7-22C0-8042-B8B5-70591FA06BF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93153" y="11136"/>
                  <a:ext cx="8535988" cy="6529387"/>
                </a:xfrm>
                <a:prstGeom prst="rect">
                  <a:avLst/>
                </a:prstGeom>
                <a:noFill/>
                <a:ln w="412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pic>
        <p:nvPicPr>
          <p:cNvPr id="8" name="Image 7" descr="Une image contenant arbre, extérieur, personne, plante&#10;&#10;Description générée automatiquement">
            <a:extLst>
              <a:ext uri="{FF2B5EF4-FFF2-40B4-BE49-F238E27FC236}">
                <a16:creationId xmlns:a16="http://schemas.microsoft.com/office/drawing/2014/main" id="{520997B8-3E2D-9B4D-832B-6FAD21F7EFF3}"/>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097463" y="1820863"/>
            <a:ext cx="3586162"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Afbeeldingsresultaat voor vaccination">
            <a:extLst>
              <a:ext uri="{FF2B5EF4-FFF2-40B4-BE49-F238E27FC236}">
                <a16:creationId xmlns:a16="http://schemas.microsoft.com/office/drawing/2014/main" id="{150B0755-8F24-9047-BD39-EED4C7ACA93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75225" y="3703638"/>
            <a:ext cx="2146300" cy="1336675"/>
          </a:xfrm>
          <a:prstGeom prst="rect">
            <a:avLst/>
          </a:prstGeom>
          <a:noFill/>
          <a:ln w="635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animBg="1"/>
      <p:bldP spid="24" grpId="0" animBg="1"/>
      <p:bldP spid="7" grpId="0" animBg="1"/>
      <p:bldP spid="34" grpId="0" animBg="1"/>
      <p:bldP spid="35" grpId="0" animBg="1"/>
      <p:bldP spid="36" grpId="0" animBg="1"/>
      <p:bldP spid="37" grpId="0" animBg="1"/>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age 3">
            <a:extLst>
              <a:ext uri="{FF2B5EF4-FFF2-40B4-BE49-F238E27FC236}">
                <a16:creationId xmlns:a16="http://schemas.microsoft.com/office/drawing/2014/main" id="{E15502B8-B7F2-F341-A582-AC4F58330B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303213"/>
            <a:ext cx="91249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Image 2">
            <a:extLst>
              <a:ext uri="{FF2B5EF4-FFF2-40B4-BE49-F238E27FC236}">
                <a16:creationId xmlns:a16="http://schemas.microsoft.com/office/drawing/2014/main" id="{A2227FC0-659E-E047-9D1B-BCB0AC43CF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813" y="4176713"/>
            <a:ext cx="66452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contenu 2">
            <a:extLst>
              <a:ext uri="{FF2B5EF4-FFF2-40B4-BE49-F238E27FC236}">
                <a16:creationId xmlns:a16="http://schemas.microsoft.com/office/drawing/2014/main" id="{3DB969F1-5923-384F-B411-E32D05E72597}"/>
              </a:ext>
            </a:extLst>
          </p:cNvPr>
          <p:cNvSpPr>
            <a:spLocks noGrp="1" noChangeArrowheads="1"/>
          </p:cNvSpPr>
          <p:nvPr>
            <p:ph idx="1"/>
          </p:nvPr>
        </p:nvSpPr>
        <p:spPr/>
        <p:txBody>
          <a:bodyPr/>
          <a:lstStyle/>
          <a:p>
            <a:pPr eaLnBrk="1" hangingPunct="1"/>
            <a:endParaRPr lang="fr-CA" altLang="fr-FR"/>
          </a:p>
        </p:txBody>
      </p:sp>
      <p:pic>
        <p:nvPicPr>
          <p:cNvPr id="121859" name="Picture 2">
            <a:extLst>
              <a:ext uri="{FF2B5EF4-FFF2-40B4-BE49-F238E27FC236}">
                <a16:creationId xmlns:a16="http://schemas.microsoft.com/office/drawing/2014/main" id="{13D8623B-6B1C-9240-8B69-AD24434101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438" y="1317625"/>
            <a:ext cx="8237537"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1860" name="ZoneTexte 3">
            <a:extLst>
              <a:ext uri="{FF2B5EF4-FFF2-40B4-BE49-F238E27FC236}">
                <a16:creationId xmlns:a16="http://schemas.microsoft.com/office/drawing/2014/main" id="{E9B52E07-6639-E342-B346-AF8EE3E9431F}"/>
              </a:ext>
            </a:extLst>
          </p:cNvPr>
          <p:cNvSpPr txBox="1">
            <a:spLocks noChangeArrowheads="1"/>
          </p:cNvSpPr>
          <p:nvPr/>
        </p:nvSpPr>
        <p:spPr bwMode="auto">
          <a:xfrm>
            <a:off x="1062038" y="1565275"/>
            <a:ext cx="917575" cy="554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CA" altLang="fr-FR" sz="1500">
                <a:solidFill>
                  <a:srgbClr val="000000"/>
                </a:solidFill>
                <a:latin typeface="Arial" panose="020B0604020202020204" pitchFamily="34" charset="0"/>
                <a:cs typeface="Arial" panose="020B0604020202020204" pitchFamily="34" charset="0"/>
              </a:rPr>
              <a:t>5 000 ha</a:t>
            </a:r>
          </a:p>
        </p:txBody>
      </p:sp>
      <p:sp>
        <p:nvSpPr>
          <p:cNvPr id="6" name="Rectangle 5">
            <a:extLst>
              <a:ext uri="{FF2B5EF4-FFF2-40B4-BE49-F238E27FC236}">
                <a16:creationId xmlns:a16="http://schemas.microsoft.com/office/drawing/2014/main" id="{9031E268-0A3F-D149-A4B3-858388E814E5}"/>
              </a:ext>
            </a:extLst>
          </p:cNvPr>
          <p:cNvSpPr/>
          <p:nvPr/>
        </p:nvSpPr>
        <p:spPr>
          <a:xfrm>
            <a:off x="3203575" y="1179513"/>
            <a:ext cx="2160588" cy="585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4" name="Rectangle 13">
            <a:extLst>
              <a:ext uri="{FF2B5EF4-FFF2-40B4-BE49-F238E27FC236}">
                <a16:creationId xmlns:a16="http://schemas.microsoft.com/office/drawing/2014/main" id="{75FB4244-4C5D-3543-AB9D-FE2D84971979}"/>
              </a:ext>
            </a:extLst>
          </p:cNvPr>
          <p:cNvSpPr/>
          <p:nvPr/>
        </p:nvSpPr>
        <p:spPr>
          <a:xfrm>
            <a:off x="6659563" y="1116013"/>
            <a:ext cx="2160587" cy="58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5" name="Rectangle 14">
            <a:extLst>
              <a:ext uri="{FF2B5EF4-FFF2-40B4-BE49-F238E27FC236}">
                <a16:creationId xmlns:a16="http://schemas.microsoft.com/office/drawing/2014/main" id="{1A10B5D4-8995-B94C-B1A5-DFC86CC4075D}"/>
              </a:ext>
            </a:extLst>
          </p:cNvPr>
          <p:cNvSpPr/>
          <p:nvPr/>
        </p:nvSpPr>
        <p:spPr>
          <a:xfrm>
            <a:off x="144463" y="4338638"/>
            <a:ext cx="2159000" cy="95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 name="ZoneTexte 10">
            <a:extLst>
              <a:ext uri="{FF2B5EF4-FFF2-40B4-BE49-F238E27FC236}">
                <a16:creationId xmlns:a16="http://schemas.microsoft.com/office/drawing/2014/main" id="{CCD4ACC6-162D-6C48-8DBC-17E656270763}"/>
              </a:ext>
            </a:extLst>
          </p:cNvPr>
          <p:cNvSpPr txBox="1"/>
          <p:nvPr/>
        </p:nvSpPr>
        <p:spPr>
          <a:xfrm>
            <a:off x="101600" y="4289425"/>
            <a:ext cx="2309813" cy="2062103"/>
          </a:xfrm>
          <a:prstGeom prst="rect">
            <a:avLst/>
          </a:prstGeom>
          <a:solidFill>
            <a:schemeClr val="bg1"/>
          </a:solidFill>
          <a:ln>
            <a:solidFill>
              <a:schemeClr val="tx1"/>
            </a:solidFill>
          </a:ln>
        </p:spPr>
        <p:txBody>
          <a:bodyPr>
            <a:spAutoFit/>
          </a:bodyPr>
          <a:lstStyle/>
          <a:p>
            <a:pPr>
              <a:defRPr/>
            </a:pPr>
            <a:r>
              <a:rPr lang="fr-CA" sz="1600" dirty="0">
                <a:solidFill>
                  <a:prstClr val="black"/>
                </a:solidFill>
                <a:latin typeface="Arial" panose="020B0604020202020204" pitchFamily="34" charset="0"/>
                <a:ea typeface="+mn-ea"/>
                <a:cs typeface="Arial" panose="020B0604020202020204" pitchFamily="34" charset="0"/>
              </a:rPr>
              <a:t>3. </a:t>
            </a:r>
            <a:r>
              <a:rPr lang="fr-CA" sz="1600" dirty="0" err="1">
                <a:solidFill>
                  <a:prstClr val="black"/>
                </a:solidFill>
                <a:latin typeface="Arial" panose="020B0604020202020204" pitchFamily="34" charset="0"/>
                <a:ea typeface="+mn-ea"/>
                <a:cs typeface="Arial" panose="020B0604020202020204" pitchFamily="34" charset="0"/>
              </a:rPr>
              <a:t>Simulate</a:t>
            </a:r>
            <a:r>
              <a:rPr lang="fr-CA" sz="1600" dirty="0">
                <a:solidFill>
                  <a:prstClr val="black"/>
                </a:solidFill>
                <a:latin typeface="Arial" panose="020B0604020202020204" pitchFamily="34" charset="0"/>
                <a:ea typeface="+mn-ea"/>
                <a:cs typeface="Arial" panose="020B0604020202020204" pitchFamily="34" charset="0"/>
              </a:rPr>
              <a:t> the </a:t>
            </a:r>
            <a:r>
              <a:rPr lang="fr-CA" sz="1600" dirty="0" err="1">
                <a:solidFill>
                  <a:prstClr val="black"/>
                </a:solidFill>
                <a:latin typeface="Arial" panose="020B0604020202020204" pitchFamily="34" charset="0"/>
                <a:ea typeface="+mn-ea"/>
                <a:cs typeface="Arial" panose="020B0604020202020204" pitchFamily="34" charset="0"/>
              </a:rPr>
              <a:t>effects</a:t>
            </a:r>
            <a:r>
              <a:rPr lang="fr-CA" sz="1600" dirty="0">
                <a:solidFill>
                  <a:prstClr val="black"/>
                </a:solidFill>
                <a:latin typeface="Arial" panose="020B0604020202020204" pitchFamily="34" charset="0"/>
                <a:ea typeface="+mn-ea"/>
                <a:cs typeface="Arial" panose="020B0604020202020204" pitchFamily="34" charset="0"/>
              </a:rPr>
              <a:t> of </a:t>
            </a:r>
            <a:r>
              <a:rPr lang="fr-CA" sz="1600" dirty="0" err="1">
                <a:solidFill>
                  <a:prstClr val="black"/>
                </a:solidFill>
                <a:latin typeface="Arial" panose="020B0604020202020204" pitchFamily="34" charset="0"/>
                <a:ea typeface="+mn-ea"/>
                <a:cs typeface="Arial" panose="020B0604020202020204" pitchFamily="34" charset="0"/>
              </a:rPr>
              <a:t>different</a:t>
            </a:r>
            <a:r>
              <a:rPr lang="fr-CA" sz="1600" dirty="0">
                <a:solidFill>
                  <a:prstClr val="black"/>
                </a:solidFill>
                <a:latin typeface="Arial" panose="020B0604020202020204" pitchFamily="34" charset="0"/>
                <a:ea typeface="+mn-ea"/>
                <a:cs typeface="Arial" panose="020B0604020202020204" pitchFamily="34" charset="0"/>
              </a:rPr>
              <a:t> management scenarios on </a:t>
            </a:r>
            <a:r>
              <a:rPr lang="fr-CA" sz="1600" dirty="0" err="1">
                <a:solidFill>
                  <a:prstClr val="black"/>
                </a:solidFill>
                <a:latin typeface="Arial" panose="020B0604020202020204" pitchFamily="34" charset="0"/>
                <a:ea typeface="+mn-ea"/>
                <a:cs typeface="Arial" panose="020B0604020202020204" pitchFamily="34" charset="0"/>
              </a:rPr>
              <a:t>functional</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landscape</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connectivity</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centrality</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harvesting</a:t>
            </a:r>
            <a:r>
              <a:rPr lang="fr-CA" sz="1600" dirty="0">
                <a:solidFill>
                  <a:prstClr val="black"/>
                </a:solidFill>
                <a:latin typeface="Arial" panose="020B0604020202020204" pitchFamily="34" charset="0"/>
                <a:ea typeface="+mn-ea"/>
                <a:cs typeface="Arial" panose="020B0604020202020204" pitchFamily="34" charset="0"/>
              </a:rPr>
              <a:t>, etc.</a:t>
            </a:r>
            <a:endParaRPr lang="fr-CA" sz="1600" u="sng" dirty="0">
              <a:solidFill>
                <a:prstClr val="black"/>
              </a:solidFill>
              <a:latin typeface="Arial" panose="020B0604020202020204" pitchFamily="34" charset="0"/>
              <a:ea typeface="+mn-ea"/>
              <a:cs typeface="Arial" panose="020B0604020202020204" pitchFamily="34" charset="0"/>
            </a:endParaRPr>
          </a:p>
        </p:txBody>
      </p:sp>
      <p:sp>
        <p:nvSpPr>
          <p:cNvPr id="5" name="ZoneTexte 4">
            <a:extLst>
              <a:ext uri="{FF2B5EF4-FFF2-40B4-BE49-F238E27FC236}">
                <a16:creationId xmlns:a16="http://schemas.microsoft.com/office/drawing/2014/main" id="{7E48F637-7056-AA43-ADC7-031BFED77DE3}"/>
              </a:ext>
            </a:extLst>
          </p:cNvPr>
          <p:cNvSpPr txBox="1"/>
          <p:nvPr/>
        </p:nvSpPr>
        <p:spPr>
          <a:xfrm>
            <a:off x="3203575" y="955675"/>
            <a:ext cx="2447925" cy="584200"/>
          </a:xfrm>
          <a:prstGeom prst="rect">
            <a:avLst/>
          </a:prstGeom>
          <a:solidFill>
            <a:schemeClr val="bg1"/>
          </a:solidFill>
          <a:ln>
            <a:solidFill>
              <a:schemeClr val="tx1"/>
            </a:solidFill>
          </a:ln>
        </p:spPr>
        <p:txBody>
          <a:bodyPr>
            <a:spAutoFit/>
          </a:bodyPr>
          <a:lstStyle/>
          <a:p>
            <a:pPr>
              <a:defRPr/>
            </a:pPr>
            <a:r>
              <a:rPr lang="fr-CA" sz="1600" dirty="0">
                <a:solidFill>
                  <a:prstClr val="black"/>
                </a:solidFill>
                <a:latin typeface="Arial" panose="020B0604020202020204" pitchFamily="34" charset="0"/>
                <a:ea typeface="+mn-ea"/>
                <a:cs typeface="Arial" panose="020B0604020202020204" pitchFamily="34" charset="0"/>
              </a:rPr>
              <a:t>1. </a:t>
            </a:r>
            <a:r>
              <a:rPr lang="fr-CA" sz="1600" dirty="0" err="1">
                <a:solidFill>
                  <a:prstClr val="black"/>
                </a:solidFill>
                <a:latin typeface="Arial" panose="020B0604020202020204" pitchFamily="34" charset="0"/>
                <a:ea typeface="+mn-ea"/>
                <a:cs typeface="Arial" panose="020B0604020202020204" pitchFamily="34" charset="0"/>
              </a:rPr>
              <a:t>Calculating</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functional</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diversity</a:t>
            </a:r>
            <a:endParaRPr lang="fr-CA" sz="1600" i="1" u="sng" dirty="0">
              <a:solidFill>
                <a:prstClr val="black"/>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15BE1763-2037-EB41-8DF8-A768C5530A09}"/>
              </a:ext>
            </a:extLst>
          </p:cNvPr>
          <p:cNvSpPr txBox="1"/>
          <p:nvPr/>
        </p:nvSpPr>
        <p:spPr>
          <a:xfrm>
            <a:off x="6084888" y="577850"/>
            <a:ext cx="2801937" cy="1077913"/>
          </a:xfrm>
          <a:prstGeom prst="rect">
            <a:avLst/>
          </a:prstGeom>
          <a:solidFill>
            <a:schemeClr val="bg1"/>
          </a:solidFill>
          <a:ln>
            <a:solidFill>
              <a:schemeClr val="tx1"/>
            </a:solidFill>
          </a:ln>
        </p:spPr>
        <p:txBody>
          <a:bodyPr>
            <a:spAutoFit/>
          </a:bodyPr>
          <a:lstStyle/>
          <a:p>
            <a:pPr>
              <a:defRPr/>
            </a:pPr>
            <a:r>
              <a:rPr lang="fr-CA" sz="1600" dirty="0">
                <a:solidFill>
                  <a:prstClr val="black"/>
                </a:solidFill>
                <a:latin typeface="Arial" panose="020B0604020202020204" pitchFamily="34" charset="0"/>
                <a:ea typeface="+mn-ea"/>
                <a:cs typeface="Arial" panose="020B0604020202020204" pitchFamily="34" charset="0"/>
              </a:rPr>
              <a:t>2. </a:t>
            </a:r>
            <a:r>
              <a:rPr lang="fr-CA" sz="1600" dirty="0" err="1">
                <a:solidFill>
                  <a:prstClr val="black"/>
                </a:solidFill>
                <a:latin typeface="Arial" panose="020B0604020202020204" pitchFamily="34" charset="0"/>
                <a:ea typeface="+mn-ea"/>
                <a:cs typeface="Arial" panose="020B0604020202020204" pitchFamily="34" charset="0"/>
              </a:rPr>
              <a:t>Calculate</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functional</a:t>
            </a:r>
            <a:r>
              <a:rPr lang="fr-CA" sz="1600" dirty="0">
                <a:solidFill>
                  <a:prstClr val="black"/>
                </a:solidFill>
                <a:latin typeface="Arial" panose="020B0604020202020204" pitchFamily="34" charset="0"/>
                <a:ea typeface="+mn-ea"/>
                <a:cs typeface="Arial" panose="020B0604020202020204" pitchFamily="34" charset="0"/>
              </a:rPr>
              <a:t> </a:t>
            </a:r>
            <a:r>
              <a:rPr lang="fr-CA" sz="1600" dirty="0" err="1">
                <a:solidFill>
                  <a:prstClr val="black"/>
                </a:solidFill>
                <a:latin typeface="Arial" panose="020B0604020202020204" pitchFamily="34" charset="0"/>
                <a:ea typeface="+mn-ea"/>
                <a:cs typeface="Arial" panose="020B0604020202020204" pitchFamily="34" charset="0"/>
              </a:rPr>
              <a:t>connectivity</a:t>
            </a:r>
            <a:r>
              <a:rPr lang="fr-CA" sz="1600" dirty="0">
                <a:solidFill>
                  <a:prstClr val="black"/>
                </a:solidFill>
                <a:latin typeface="Arial" panose="020B0604020202020204" pitchFamily="34" charset="0"/>
                <a:ea typeface="+mn-ea"/>
                <a:cs typeface="Arial" panose="020B0604020202020204" pitchFamily="34" charset="0"/>
              </a:rPr>
              <a:t> and </a:t>
            </a:r>
            <a:r>
              <a:rPr lang="fr-CA" sz="1600" dirty="0" err="1">
                <a:solidFill>
                  <a:prstClr val="black"/>
                </a:solidFill>
                <a:latin typeface="Arial" panose="020B0604020202020204" pitchFamily="34" charset="0"/>
                <a:ea typeface="+mn-ea"/>
                <a:cs typeface="Arial" panose="020B0604020202020204" pitchFamily="34" charset="0"/>
              </a:rPr>
              <a:t>centrality</a:t>
            </a:r>
            <a:r>
              <a:rPr lang="fr-CA" sz="1600" dirty="0">
                <a:solidFill>
                  <a:prstClr val="black"/>
                </a:solidFill>
                <a:latin typeface="Arial" panose="020B0604020202020204" pitchFamily="34" charset="0"/>
                <a:ea typeface="+mn-ea"/>
                <a:cs typeface="Arial" panose="020B0604020202020204" pitchFamily="34" charset="0"/>
              </a:rPr>
              <a:t> to </a:t>
            </a:r>
            <a:r>
              <a:rPr lang="fr-CA" sz="1600" dirty="0" err="1">
                <a:solidFill>
                  <a:prstClr val="black"/>
                </a:solidFill>
                <a:latin typeface="Arial" panose="020B0604020202020204" pitchFamily="34" charset="0"/>
                <a:ea typeface="+mn-ea"/>
                <a:cs typeface="Arial" panose="020B0604020202020204" pitchFamily="34" charset="0"/>
              </a:rPr>
              <a:t>determine</a:t>
            </a:r>
            <a:r>
              <a:rPr lang="fr-CA" sz="1600" dirty="0">
                <a:solidFill>
                  <a:prstClr val="black"/>
                </a:solidFill>
                <a:latin typeface="Arial" panose="020B0604020202020204" pitchFamily="34" charset="0"/>
                <a:ea typeface="+mn-ea"/>
                <a:cs typeface="Arial" panose="020B0604020202020204" pitchFamily="34" charset="0"/>
              </a:rPr>
              <a:t> management </a:t>
            </a:r>
            <a:r>
              <a:rPr lang="fr-CA" sz="1600" dirty="0" err="1">
                <a:solidFill>
                  <a:prstClr val="black"/>
                </a:solidFill>
                <a:latin typeface="Arial" panose="020B0604020202020204" pitchFamily="34" charset="0"/>
                <a:ea typeface="+mn-ea"/>
                <a:cs typeface="Arial" panose="020B0604020202020204" pitchFamily="34" charset="0"/>
              </a:rPr>
              <a:t>priorities</a:t>
            </a:r>
            <a:endParaRPr lang="fr-CA" sz="1600" u="sng" dirty="0">
              <a:solidFill>
                <a:prstClr val="black"/>
              </a:solidFill>
              <a:latin typeface="Arial" panose="020B0604020202020204" pitchFamily="34" charset="0"/>
              <a:ea typeface="+mn-ea"/>
              <a:cs typeface="Arial" panose="020B0604020202020204" pitchFamily="34" charset="0"/>
            </a:endParaRPr>
          </a:p>
        </p:txBody>
      </p:sp>
      <p:sp>
        <p:nvSpPr>
          <p:cNvPr id="2" name="Ellipse 1">
            <a:extLst>
              <a:ext uri="{FF2B5EF4-FFF2-40B4-BE49-F238E27FC236}">
                <a16:creationId xmlns:a16="http://schemas.microsoft.com/office/drawing/2014/main" id="{E057A80F-EE1E-BE46-92B0-3A3CD518C106}"/>
              </a:ext>
            </a:extLst>
          </p:cNvPr>
          <p:cNvSpPr/>
          <p:nvPr/>
        </p:nvSpPr>
        <p:spPr>
          <a:xfrm>
            <a:off x="5051425" y="5607050"/>
            <a:ext cx="71438" cy="71438"/>
          </a:xfrm>
          <a:prstGeom prst="ellipse">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00"/>
              </a:solidFill>
            </a:endParaRPr>
          </a:p>
        </p:txBody>
      </p:sp>
      <p:sp>
        <p:nvSpPr>
          <p:cNvPr id="4" name="Ellipse 3">
            <a:extLst>
              <a:ext uri="{FF2B5EF4-FFF2-40B4-BE49-F238E27FC236}">
                <a16:creationId xmlns:a16="http://schemas.microsoft.com/office/drawing/2014/main" id="{B9D22CA4-FC7F-2649-B446-7573B2393ACF}"/>
              </a:ext>
            </a:extLst>
          </p:cNvPr>
          <p:cNvSpPr/>
          <p:nvPr/>
        </p:nvSpPr>
        <p:spPr>
          <a:xfrm>
            <a:off x="5003800" y="4797425"/>
            <a:ext cx="169863" cy="155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Content Placeholder 6">
            <a:extLst>
              <a:ext uri="{FF2B5EF4-FFF2-40B4-BE49-F238E27FC236}">
                <a16:creationId xmlns:a16="http://schemas.microsoft.com/office/drawing/2014/main" id="{0E9D5F87-7E1B-D64D-8344-1EEBEAA3F889}"/>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19250" y="3702050"/>
            <a:ext cx="5180013" cy="2911475"/>
          </a:xfrm>
        </p:spPr>
      </p:pic>
      <p:sp>
        <p:nvSpPr>
          <p:cNvPr id="123907" name="TextBox 9">
            <a:extLst>
              <a:ext uri="{FF2B5EF4-FFF2-40B4-BE49-F238E27FC236}">
                <a16:creationId xmlns:a16="http://schemas.microsoft.com/office/drawing/2014/main" id="{178AE571-C47B-9B4D-AC62-F2DA19973351}"/>
              </a:ext>
            </a:extLst>
          </p:cNvPr>
          <p:cNvSpPr txBox="1">
            <a:spLocks noChangeArrowheads="1"/>
          </p:cNvSpPr>
          <p:nvPr/>
        </p:nvSpPr>
        <p:spPr bwMode="auto">
          <a:xfrm rot="-338842">
            <a:off x="4805363" y="4926013"/>
            <a:ext cx="2481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eaLnBrk="1" hangingPunct="1">
              <a:spcBef>
                <a:spcPts val="450"/>
              </a:spcBef>
              <a:spcAft>
                <a:spcPts val="450"/>
              </a:spcAft>
              <a:buFont typeface="Arial" panose="020B0604020202020204" pitchFamily="34" charset="0"/>
              <a:buNone/>
            </a:pPr>
            <a:r>
              <a:rPr lang="en-US" altLang="fr-FR" b="0">
                <a:solidFill>
                  <a:srgbClr val="647D33"/>
                </a:solidFill>
              </a:rPr>
              <a:t>Atlantic maritime</a:t>
            </a:r>
          </a:p>
        </p:txBody>
      </p:sp>
      <p:sp>
        <p:nvSpPr>
          <p:cNvPr id="123908" name="TextBox 10">
            <a:extLst>
              <a:ext uri="{FF2B5EF4-FFF2-40B4-BE49-F238E27FC236}">
                <a16:creationId xmlns:a16="http://schemas.microsoft.com/office/drawing/2014/main" id="{55C96D51-97F3-2148-AE36-1220D82F31CE}"/>
              </a:ext>
            </a:extLst>
          </p:cNvPr>
          <p:cNvSpPr txBox="1">
            <a:spLocks noChangeArrowheads="1"/>
          </p:cNvSpPr>
          <p:nvPr/>
        </p:nvSpPr>
        <p:spPr bwMode="auto">
          <a:xfrm rot="-522511">
            <a:off x="2284413" y="4492625"/>
            <a:ext cx="2481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Font typeface="Arial" panose="020B0604020202020204" pitchFamily="34" charset="0"/>
              <a:buChar char="•"/>
              <a:defRPr sz="24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1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15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77"/>
              </a:defRPr>
            </a:lvl9pPr>
          </a:lstStyle>
          <a:p>
            <a:pPr eaLnBrk="1" hangingPunct="1">
              <a:spcBef>
                <a:spcPts val="450"/>
              </a:spcBef>
              <a:spcAft>
                <a:spcPts val="450"/>
              </a:spcAft>
              <a:buFont typeface="Arial" panose="020B0604020202020204" pitchFamily="34" charset="0"/>
              <a:buNone/>
            </a:pPr>
            <a:r>
              <a:rPr lang="en-US" altLang="fr-FR" b="0">
                <a:solidFill>
                  <a:srgbClr val="647D33"/>
                </a:solidFill>
              </a:rPr>
              <a:t>Bois-Franc region</a:t>
            </a:r>
          </a:p>
        </p:txBody>
      </p:sp>
      <p:pic>
        <p:nvPicPr>
          <p:cNvPr id="123909" name="Image 2">
            <a:extLst>
              <a:ext uri="{FF2B5EF4-FFF2-40B4-BE49-F238E27FC236}">
                <a16:creationId xmlns:a16="http://schemas.microsoft.com/office/drawing/2014/main" id="{96D065CF-8C2E-6949-BD3C-2864BA10082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5" y="150813"/>
            <a:ext cx="9144000" cy="35496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9" descr="Diagram&#10;&#10;Description automatically generated">
            <a:extLst>
              <a:ext uri="{FF2B5EF4-FFF2-40B4-BE49-F238E27FC236}">
                <a16:creationId xmlns:a16="http://schemas.microsoft.com/office/drawing/2014/main" id="{55AE1701-0EAD-E047-AC67-008D0A1A6D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5975" y="115888"/>
            <a:ext cx="214947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73B08783-5394-2840-A0C8-673AE96068E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7250" y="2522538"/>
            <a:ext cx="44021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close up of a map&#10;&#10;Description automatically generated">
            <a:extLst>
              <a:ext uri="{FF2B5EF4-FFF2-40B4-BE49-F238E27FC236}">
                <a16:creationId xmlns:a16="http://schemas.microsoft.com/office/drawing/2014/main" id="{44780A1C-9734-DA45-A7EF-8362CC6FA3D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81725" y="3186113"/>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37E71F4B-00B8-7F4B-B900-370233A473E8}"/>
              </a:ext>
            </a:extLst>
          </p:cNvPr>
          <p:cNvSpPr txBox="1">
            <a:spLocks noChangeArrowheads="1"/>
          </p:cNvSpPr>
          <p:nvPr/>
        </p:nvSpPr>
        <p:spPr bwMode="auto">
          <a:xfrm>
            <a:off x="6235700" y="2922588"/>
            <a:ext cx="1452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indent="-354013">
              <a:spcBef>
                <a:spcPct val="20000"/>
              </a:spcBef>
              <a:buFont typeface="Arial" panose="020B0604020202020204" pitchFamily="34" charset="0"/>
              <a:buChar char="•"/>
              <a:defRPr sz="32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9pPr>
          </a:lstStyle>
          <a:p>
            <a:pPr algn="r" eaLnBrk="1" hangingPunct="1">
              <a:spcBef>
                <a:spcPct val="0"/>
              </a:spcBef>
              <a:buFontTx/>
              <a:buNone/>
            </a:pPr>
            <a:r>
              <a:rPr lang="en-US" altLang="fr-FR" sz="1400" b="0">
                <a:solidFill>
                  <a:srgbClr val="000000"/>
                </a:solidFill>
                <a:cs typeface="Arial" panose="020B0604020202020204" pitchFamily="34" charset="0"/>
              </a:rPr>
              <a:t>Functional Diversity</a:t>
            </a:r>
            <a:endParaRPr lang="en-US" altLang="fr-FR" sz="1400" b="0" i="1">
              <a:solidFill>
                <a:srgbClr val="000000"/>
              </a:solidFill>
              <a:cs typeface="Arial" panose="020B0604020202020204" pitchFamily="34" charset="0"/>
            </a:endParaRPr>
          </a:p>
        </p:txBody>
      </p:sp>
      <p:pic>
        <p:nvPicPr>
          <p:cNvPr id="25" name="Picture 24" descr="A close up of a map&#10;&#10;Description automatically generated">
            <a:extLst>
              <a:ext uri="{FF2B5EF4-FFF2-40B4-BE49-F238E27FC236}">
                <a16:creationId xmlns:a16="http://schemas.microsoft.com/office/drawing/2014/main" id="{0716CEF2-9AEB-684F-A913-80AEDED5FA2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7913" y="4043363"/>
            <a:ext cx="103663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1CBDB972-E6F6-8149-90C2-83AC4590C0F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2000" y="2362200"/>
            <a:ext cx="4497388"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690C9E03-63D9-4B41-AEDA-7D70FFFD2AAB}"/>
              </a:ext>
            </a:extLst>
          </p:cNvPr>
          <p:cNvSpPr/>
          <p:nvPr/>
        </p:nvSpPr>
        <p:spPr>
          <a:xfrm>
            <a:off x="2209800" y="5354638"/>
            <a:ext cx="76200" cy="8890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400" b="0" dirty="0">
              <a:solidFill>
                <a:prstClr val="black"/>
              </a:solidFill>
            </a:endParaRPr>
          </a:p>
        </p:txBody>
      </p:sp>
      <p:sp>
        <p:nvSpPr>
          <p:cNvPr id="9" name="Oval 8">
            <a:extLst>
              <a:ext uri="{FF2B5EF4-FFF2-40B4-BE49-F238E27FC236}">
                <a16:creationId xmlns:a16="http://schemas.microsoft.com/office/drawing/2014/main" id="{C892E17F-99C9-9C44-9E22-726CC83F089A}"/>
              </a:ext>
            </a:extLst>
          </p:cNvPr>
          <p:cNvSpPr/>
          <p:nvPr/>
        </p:nvSpPr>
        <p:spPr>
          <a:xfrm>
            <a:off x="2057400" y="4668838"/>
            <a:ext cx="76200" cy="8890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400" b="0" dirty="0">
              <a:solidFill>
                <a:prstClr val="black"/>
              </a:solidFill>
            </a:endParaRPr>
          </a:p>
        </p:txBody>
      </p:sp>
      <p:sp>
        <p:nvSpPr>
          <p:cNvPr id="10" name="Oval 9">
            <a:extLst>
              <a:ext uri="{FF2B5EF4-FFF2-40B4-BE49-F238E27FC236}">
                <a16:creationId xmlns:a16="http://schemas.microsoft.com/office/drawing/2014/main" id="{8B80518F-32AC-E645-AC34-5E28C7A07DAF}"/>
              </a:ext>
            </a:extLst>
          </p:cNvPr>
          <p:cNvSpPr/>
          <p:nvPr/>
        </p:nvSpPr>
        <p:spPr>
          <a:xfrm>
            <a:off x="2438400" y="4371975"/>
            <a:ext cx="76200" cy="8890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400" b="0" dirty="0">
              <a:solidFill>
                <a:prstClr val="black"/>
              </a:solidFill>
            </a:endParaRPr>
          </a:p>
        </p:txBody>
      </p:sp>
      <p:cxnSp>
        <p:nvCxnSpPr>
          <p:cNvPr id="11" name="Straight Connector 10">
            <a:extLst>
              <a:ext uri="{FF2B5EF4-FFF2-40B4-BE49-F238E27FC236}">
                <a16:creationId xmlns:a16="http://schemas.microsoft.com/office/drawing/2014/main" id="{94518AF4-89CA-384D-9486-5D207E37FE3F}"/>
              </a:ext>
            </a:extLst>
          </p:cNvPr>
          <p:cNvCxnSpPr>
            <a:stCxn id="9" idx="2"/>
          </p:cNvCxnSpPr>
          <p:nvPr/>
        </p:nvCxnSpPr>
        <p:spPr>
          <a:xfrm flipH="1" flipV="1">
            <a:off x="609600" y="4135438"/>
            <a:ext cx="1447800" cy="5778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0ECEC5-65AA-DC42-AE22-445137FA66CC}"/>
              </a:ext>
            </a:extLst>
          </p:cNvPr>
          <p:cNvCxnSpPr>
            <a:cxnSpLocks/>
          </p:cNvCxnSpPr>
          <p:nvPr/>
        </p:nvCxnSpPr>
        <p:spPr>
          <a:xfrm flipH="1" flipV="1">
            <a:off x="609600" y="4133850"/>
            <a:ext cx="1866900" cy="282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3F5E49-3158-C741-98AE-EB72DB51A856}"/>
              </a:ext>
            </a:extLst>
          </p:cNvPr>
          <p:cNvCxnSpPr>
            <a:cxnSpLocks/>
            <a:stCxn id="8" idx="2"/>
          </p:cNvCxnSpPr>
          <p:nvPr/>
        </p:nvCxnSpPr>
        <p:spPr>
          <a:xfrm flipH="1" flipV="1">
            <a:off x="609600" y="4127500"/>
            <a:ext cx="1600200" cy="127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2C26F7-CD51-664B-A30E-C8BF8B4ABF67}"/>
              </a:ext>
            </a:extLst>
          </p:cNvPr>
          <p:cNvSpPr txBox="1">
            <a:spLocks noChangeArrowheads="1"/>
          </p:cNvSpPr>
          <p:nvPr/>
        </p:nvSpPr>
        <p:spPr bwMode="auto">
          <a:xfrm>
            <a:off x="120650" y="3744913"/>
            <a:ext cx="1828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54013" indent="-354013">
              <a:spcBef>
                <a:spcPct val="20000"/>
              </a:spcBef>
              <a:buFont typeface="Arial" panose="020B0604020202020204" pitchFamily="34" charset="0"/>
              <a:buChar char="•"/>
              <a:defRPr sz="32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9pPr>
          </a:lstStyle>
          <a:p>
            <a:pPr eaLnBrk="1" hangingPunct="1">
              <a:spcBef>
                <a:spcPts val="600"/>
              </a:spcBef>
              <a:spcAft>
                <a:spcPts val="600"/>
              </a:spcAft>
              <a:buFontTx/>
              <a:buNone/>
            </a:pPr>
            <a:r>
              <a:rPr lang="en-US" altLang="fr-FR" sz="1800" b="0" dirty="0">
                <a:solidFill>
                  <a:srgbClr val="FF0000"/>
                </a:solidFill>
                <a:cs typeface="Arial" panose="020B0604020202020204" pitchFamily="34" charset="0"/>
              </a:rPr>
              <a:t>Mixed plantations</a:t>
            </a:r>
          </a:p>
        </p:txBody>
      </p:sp>
      <p:cxnSp>
        <p:nvCxnSpPr>
          <p:cNvPr id="16" name="Straight Connector 15">
            <a:extLst>
              <a:ext uri="{FF2B5EF4-FFF2-40B4-BE49-F238E27FC236}">
                <a16:creationId xmlns:a16="http://schemas.microsoft.com/office/drawing/2014/main" id="{198AF201-DE94-5346-AEA5-740752FF40FD}"/>
              </a:ext>
            </a:extLst>
          </p:cNvPr>
          <p:cNvCxnSpPr/>
          <p:nvPr/>
        </p:nvCxnSpPr>
        <p:spPr>
          <a:xfrm flipV="1">
            <a:off x="2971800" y="3297238"/>
            <a:ext cx="1066800" cy="6858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BA8C0D-BF47-464B-9FF1-4D026F808C9C}"/>
              </a:ext>
            </a:extLst>
          </p:cNvPr>
          <p:cNvCxnSpPr>
            <a:cxnSpLocks/>
          </p:cNvCxnSpPr>
          <p:nvPr/>
        </p:nvCxnSpPr>
        <p:spPr>
          <a:xfrm flipV="1">
            <a:off x="3238500" y="3297238"/>
            <a:ext cx="800100" cy="12954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8987F8-4A68-0642-92EA-31D5D1AB0288}"/>
              </a:ext>
            </a:extLst>
          </p:cNvPr>
          <p:cNvSpPr txBox="1">
            <a:spLocks noChangeArrowheads="1"/>
          </p:cNvSpPr>
          <p:nvPr/>
        </p:nvSpPr>
        <p:spPr bwMode="auto">
          <a:xfrm>
            <a:off x="3286125" y="2927350"/>
            <a:ext cx="1002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54013" indent="-354013">
              <a:spcBef>
                <a:spcPct val="20000"/>
              </a:spcBef>
              <a:buFont typeface="Arial" panose="020B0604020202020204" pitchFamily="34" charset="0"/>
              <a:buChar char="•"/>
              <a:defRPr sz="32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9pPr>
          </a:lstStyle>
          <a:p>
            <a:pPr eaLnBrk="1" hangingPunct="1">
              <a:spcBef>
                <a:spcPts val="600"/>
              </a:spcBef>
              <a:spcAft>
                <a:spcPts val="600"/>
              </a:spcAft>
              <a:buFontTx/>
              <a:buNone/>
            </a:pPr>
            <a:r>
              <a:rPr lang="en-US" altLang="fr-FR" sz="1800" b="0" dirty="0">
                <a:solidFill>
                  <a:srgbClr val="604A7B"/>
                </a:solidFill>
                <a:cs typeface="Arial" panose="020B0604020202020204" pitchFamily="34" charset="0"/>
              </a:rPr>
              <a:t>Enriched</a:t>
            </a:r>
          </a:p>
        </p:txBody>
      </p:sp>
      <p:cxnSp>
        <p:nvCxnSpPr>
          <p:cNvPr id="19" name="Straight Connector 18">
            <a:extLst>
              <a:ext uri="{FF2B5EF4-FFF2-40B4-BE49-F238E27FC236}">
                <a16:creationId xmlns:a16="http://schemas.microsoft.com/office/drawing/2014/main" id="{367A92F8-6087-5C4A-9460-11E85531E7B0}"/>
              </a:ext>
            </a:extLst>
          </p:cNvPr>
          <p:cNvCxnSpPr>
            <a:cxnSpLocks/>
          </p:cNvCxnSpPr>
          <p:nvPr/>
        </p:nvCxnSpPr>
        <p:spPr>
          <a:xfrm flipH="1" flipV="1">
            <a:off x="4679950" y="4333875"/>
            <a:ext cx="44450" cy="14017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ACF923-866F-E14B-B141-398CDC372526}"/>
              </a:ext>
            </a:extLst>
          </p:cNvPr>
          <p:cNvCxnSpPr>
            <a:cxnSpLocks/>
          </p:cNvCxnSpPr>
          <p:nvPr/>
        </p:nvCxnSpPr>
        <p:spPr>
          <a:xfrm flipV="1">
            <a:off x="3862388" y="4325938"/>
            <a:ext cx="817562" cy="266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4ACAD2-D8B1-5F47-87CE-A0ED42BCAA2F}"/>
              </a:ext>
            </a:extLst>
          </p:cNvPr>
          <p:cNvCxnSpPr>
            <a:cxnSpLocks/>
          </p:cNvCxnSpPr>
          <p:nvPr/>
        </p:nvCxnSpPr>
        <p:spPr>
          <a:xfrm flipV="1">
            <a:off x="3657600" y="4333875"/>
            <a:ext cx="1022350" cy="9001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5D7DF65-7FC0-3442-9016-64A11940447A}"/>
              </a:ext>
            </a:extLst>
          </p:cNvPr>
          <p:cNvSpPr txBox="1">
            <a:spLocks noChangeArrowheads="1"/>
          </p:cNvSpPr>
          <p:nvPr/>
        </p:nvSpPr>
        <p:spPr bwMode="auto">
          <a:xfrm>
            <a:off x="4252913" y="3957638"/>
            <a:ext cx="8579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indent="-354013">
              <a:spcBef>
                <a:spcPct val="20000"/>
              </a:spcBef>
              <a:buFont typeface="Arial" panose="020B0604020202020204" pitchFamily="34" charset="0"/>
              <a:buChar char="•"/>
              <a:defRPr sz="32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9pPr>
          </a:lstStyle>
          <a:p>
            <a:pPr eaLnBrk="1" hangingPunct="1">
              <a:spcBef>
                <a:spcPct val="0"/>
              </a:spcBef>
              <a:buFontTx/>
              <a:buNone/>
            </a:pPr>
            <a:r>
              <a:rPr lang="en-US" altLang="fr-FR" sz="1800" b="0" dirty="0">
                <a:solidFill>
                  <a:srgbClr val="000000"/>
                </a:solidFill>
                <a:cs typeface="Arial" panose="020B0604020202020204" pitchFamily="34" charset="0"/>
              </a:rPr>
              <a:t>Forestry </a:t>
            </a:r>
          </a:p>
        </p:txBody>
      </p:sp>
      <p:pic>
        <p:nvPicPr>
          <p:cNvPr id="38" name="Picture 37">
            <a:extLst>
              <a:ext uri="{FF2B5EF4-FFF2-40B4-BE49-F238E27FC236}">
                <a16:creationId xmlns:a16="http://schemas.microsoft.com/office/drawing/2014/main" id="{54F94FE3-1412-D94A-9417-89A50DE7A67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0443" y="206311"/>
            <a:ext cx="1080000" cy="1080000"/>
          </a:xfrm>
          <a:prstGeom prst="ellipse">
            <a:avLst/>
          </a:prstGeom>
          <a:ln w="19050">
            <a:solidFill>
              <a:schemeClr val="tx1"/>
            </a:solidFill>
          </a:ln>
        </p:spPr>
      </p:pic>
      <p:pic>
        <p:nvPicPr>
          <p:cNvPr id="42" name="Picture 41">
            <a:extLst>
              <a:ext uri="{FF2B5EF4-FFF2-40B4-BE49-F238E27FC236}">
                <a16:creationId xmlns:a16="http://schemas.microsoft.com/office/drawing/2014/main" id="{5FA72C8A-46B7-0547-B939-0D039AF512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4769" y="210422"/>
            <a:ext cx="1100223" cy="1080000"/>
          </a:xfrm>
          <a:prstGeom prst="ellipse">
            <a:avLst/>
          </a:prstGeom>
          <a:ln w="19050">
            <a:solidFill>
              <a:schemeClr val="tx1"/>
            </a:solidFill>
          </a:ln>
        </p:spPr>
      </p:pic>
      <p:pic>
        <p:nvPicPr>
          <p:cNvPr id="45" name="Picture 44">
            <a:extLst>
              <a:ext uri="{FF2B5EF4-FFF2-40B4-BE49-F238E27FC236}">
                <a16:creationId xmlns:a16="http://schemas.microsoft.com/office/drawing/2014/main" id="{46118AFE-0522-504A-867C-A67D26887C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1664"/>
          <a:stretch/>
        </p:blipFill>
        <p:spPr>
          <a:xfrm>
            <a:off x="6479009" y="907800"/>
            <a:ext cx="1080000" cy="1080000"/>
          </a:xfrm>
          <a:prstGeom prst="ellipse">
            <a:avLst/>
          </a:prstGeom>
          <a:ln w="19050">
            <a:solidFill>
              <a:schemeClr val="tx1"/>
            </a:solidFill>
          </a:ln>
        </p:spPr>
      </p:pic>
      <p:pic>
        <p:nvPicPr>
          <p:cNvPr id="46" name="Picture 45">
            <a:extLst>
              <a:ext uri="{FF2B5EF4-FFF2-40B4-BE49-F238E27FC236}">
                <a16:creationId xmlns:a16="http://schemas.microsoft.com/office/drawing/2014/main" id="{ABF5FAC0-F923-0D44-8348-8E380F86C12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881749" y="907800"/>
            <a:ext cx="1080000" cy="1080000"/>
          </a:xfrm>
          <a:prstGeom prst="ellipse">
            <a:avLst/>
          </a:prstGeom>
          <a:ln w="19050">
            <a:solidFill>
              <a:schemeClr val="tx1"/>
            </a:solidFill>
          </a:ln>
        </p:spPr>
      </p:pic>
      <p:sp>
        <p:nvSpPr>
          <p:cNvPr id="47" name="Arrow: Right 46">
            <a:extLst>
              <a:ext uri="{FF2B5EF4-FFF2-40B4-BE49-F238E27FC236}">
                <a16:creationId xmlns:a16="http://schemas.microsoft.com/office/drawing/2014/main" id="{4598EEF5-E476-594D-B8C2-D3130DC7CA85}"/>
              </a:ext>
            </a:extLst>
          </p:cNvPr>
          <p:cNvSpPr/>
          <p:nvPr/>
        </p:nvSpPr>
        <p:spPr>
          <a:xfrm rot="10800000">
            <a:off x="3325813" y="611188"/>
            <a:ext cx="636587" cy="387350"/>
          </a:xfrm>
          <a:prstGeom prst="rightArrow">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400" b="0" dirty="0">
              <a:solidFill>
                <a:prstClr val="black"/>
              </a:solidFill>
            </a:endParaRPr>
          </a:p>
        </p:txBody>
      </p:sp>
      <p:sp>
        <p:nvSpPr>
          <p:cNvPr id="49" name="Arrow: Right 48">
            <a:extLst>
              <a:ext uri="{FF2B5EF4-FFF2-40B4-BE49-F238E27FC236}">
                <a16:creationId xmlns:a16="http://schemas.microsoft.com/office/drawing/2014/main" id="{DC36D3D1-6BD2-FB47-8A8E-515FE6338A0F}"/>
              </a:ext>
            </a:extLst>
          </p:cNvPr>
          <p:cNvSpPr/>
          <p:nvPr/>
        </p:nvSpPr>
        <p:spPr>
          <a:xfrm>
            <a:off x="5637213" y="1447800"/>
            <a:ext cx="636587" cy="388938"/>
          </a:xfrm>
          <a:prstGeom prst="rightArrow">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sz="1400" b="0" dirty="0">
              <a:solidFill>
                <a:prstClr val="black"/>
              </a:solidFill>
            </a:endParaRPr>
          </a:p>
        </p:txBody>
      </p:sp>
      <p:pic>
        <p:nvPicPr>
          <p:cNvPr id="3" name="Picture 2">
            <a:extLst>
              <a:ext uri="{FF2B5EF4-FFF2-40B4-BE49-F238E27FC236}">
                <a16:creationId xmlns:a16="http://schemas.microsoft.com/office/drawing/2014/main" id="{272F3253-8D32-9445-8296-F6EA4D21B5D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2113" y="5473700"/>
            <a:ext cx="3398837" cy="915988"/>
          </a:xfrm>
          <a:prstGeom prst="rect">
            <a:avLst/>
          </a:prstGeom>
          <a:ln>
            <a:noFill/>
          </a:ln>
          <a:effectLst>
            <a:outerShdw blurRad="190500" algn="tl" rotWithShape="0">
              <a:srgbClr val="000000">
                <a:alpha val="70000"/>
              </a:srgbClr>
            </a:outerShdw>
          </a:effectLst>
        </p:spPr>
      </p:pic>
      <p:sp>
        <p:nvSpPr>
          <p:cNvPr id="2" name="TextBox 23">
            <a:extLst>
              <a:ext uri="{FF2B5EF4-FFF2-40B4-BE49-F238E27FC236}">
                <a16:creationId xmlns:a16="http://schemas.microsoft.com/office/drawing/2014/main" id="{77332029-CC42-4145-8317-36E74E3717F8}"/>
              </a:ext>
            </a:extLst>
          </p:cNvPr>
          <p:cNvSpPr txBox="1">
            <a:spLocks noChangeArrowheads="1"/>
          </p:cNvSpPr>
          <p:nvPr/>
        </p:nvSpPr>
        <p:spPr bwMode="auto">
          <a:xfrm>
            <a:off x="6019800" y="4095750"/>
            <a:ext cx="16938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indent="-354013">
              <a:spcBef>
                <a:spcPct val="20000"/>
              </a:spcBef>
              <a:buFont typeface="Arial" panose="020B0604020202020204" pitchFamily="34" charset="0"/>
              <a:buChar char="•"/>
              <a:defRPr sz="3200">
                <a:solidFill>
                  <a:schemeClr val="tx1"/>
                </a:solidFill>
                <a:latin typeface="Gill Sans MT" panose="020B0502020104020203" pitchFamily="34" charset="77"/>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77"/>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77"/>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77"/>
              </a:defRPr>
            </a:lvl9pPr>
          </a:lstStyle>
          <a:p>
            <a:pPr algn="r" eaLnBrk="1" hangingPunct="1">
              <a:spcBef>
                <a:spcPct val="0"/>
              </a:spcBef>
              <a:buFontTx/>
              <a:buNone/>
            </a:pPr>
            <a:r>
              <a:rPr lang="en-US" altLang="fr-FR" sz="1400" b="0">
                <a:solidFill>
                  <a:srgbClr val="000000"/>
                </a:solidFill>
                <a:cs typeface="Arial" panose="020B0604020202020204" pitchFamily="34" charset="0"/>
              </a:rPr>
              <a:t>Connectivity fonctional</a:t>
            </a:r>
            <a:endParaRPr lang="en-US" altLang="fr-FR" sz="1400" b="0" i="1">
              <a:solidFill>
                <a:srgbClr val="000000"/>
              </a:solidFill>
              <a:cs typeface="Arial" panose="020B0604020202020204" pitchFamily="34" charset="0"/>
            </a:endParaRPr>
          </a:p>
        </p:txBody>
      </p:sp>
      <p:pic>
        <p:nvPicPr>
          <p:cNvPr id="4" name="Picture 5">
            <a:extLst>
              <a:ext uri="{FF2B5EF4-FFF2-40B4-BE49-F238E27FC236}">
                <a16:creationId xmlns:a16="http://schemas.microsoft.com/office/drawing/2014/main" id="{24DB2A28-5DEE-FC41-ADE9-71A094BBB88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0650" y="1385888"/>
            <a:ext cx="2493963" cy="1549400"/>
          </a:xfrm>
          <a:prstGeom prst="rect">
            <a:avLst/>
          </a:prstGeom>
          <a:noFill/>
          <a:ln w="412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29"/>
                                        </p:tgtEl>
                                      </p:cBhvr>
                                    </p:animEffect>
                                    <p:set>
                                      <p:cBhvr>
                                        <p:cTn id="7" dur="1" fill="hold">
                                          <p:stCondLst>
                                            <p:cond delay="49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0"/>
                                        <p:tgtEl>
                                          <p:spTgt spid="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P spid="9" grpId="0" animBg="1"/>
      <p:bldP spid="10" grpId="0" animBg="1"/>
      <p:bldP spid="15" grpId="0"/>
      <p:bldP spid="18" grpId="0"/>
      <p:bldP spid="22"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C45280-E3C8-A14F-821C-BC1BCABE540C}"/>
              </a:ext>
            </a:extLst>
          </p:cNvPr>
          <p:cNvSpPr>
            <a:spLocks noGrp="1"/>
          </p:cNvSpPr>
          <p:nvPr>
            <p:ph type="sldNum" sz="quarter" idx="13"/>
          </p:nvPr>
        </p:nvSpPr>
        <p:spPr>
          <a:xfrm>
            <a:off x="6505575" y="5716588"/>
            <a:ext cx="2057400" cy="273050"/>
          </a:xfrm>
        </p:spPr>
        <p:txBody>
          <a:bodyPr/>
          <a:lstStyle/>
          <a:p>
            <a:pPr defTabSz="685800" eaLnBrk="1" fontAlgn="auto" hangingPunct="1">
              <a:buClr>
                <a:srgbClr val="000000"/>
              </a:buClr>
              <a:defRPr/>
            </a:pPr>
            <a:fld id="{240CAD4D-4484-1044-88FF-D33C718457E7}" type="slidenum">
              <a:rPr lang="fr-CA" kern="0">
                <a:solidFill>
                  <a:srgbClr val="F4F4F4"/>
                </a:solidFill>
              </a:rPr>
              <a:pPr defTabSz="685800" eaLnBrk="1" fontAlgn="auto" hangingPunct="1">
                <a:buClr>
                  <a:srgbClr val="000000"/>
                </a:buClr>
                <a:defRPr/>
              </a:pPr>
              <a:t>48</a:t>
            </a:fld>
            <a:endParaRPr lang="fr-CA" kern="0">
              <a:solidFill>
                <a:srgbClr val="F4F4F4"/>
              </a:solidFill>
            </a:endParaRPr>
          </a:p>
        </p:txBody>
      </p:sp>
      <p:pic>
        <p:nvPicPr>
          <p:cNvPr id="128003" name="Google Shape;204;g22211045ccc_0_64">
            <a:extLst>
              <a:ext uri="{FF2B5EF4-FFF2-40B4-BE49-F238E27FC236}">
                <a16:creationId xmlns:a16="http://schemas.microsoft.com/office/drawing/2014/main" id="{C8F12B12-DBE7-A34C-B706-FB2C231ADA9F}"/>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9113" y="1460500"/>
            <a:ext cx="461645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3;g22211045ccc_0_64">
            <a:extLst>
              <a:ext uri="{FF2B5EF4-FFF2-40B4-BE49-F238E27FC236}">
                <a16:creationId xmlns:a16="http://schemas.microsoft.com/office/drawing/2014/main" id="{AB0D6D5E-AB69-E442-807B-F104C893C2C0}"/>
              </a:ext>
            </a:extLst>
          </p:cNvPr>
          <p:cNvSpPr txBox="1"/>
          <p:nvPr/>
        </p:nvSpPr>
        <p:spPr>
          <a:xfrm>
            <a:off x="69850" y="1236663"/>
            <a:ext cx="3625850" cy="1972795"/>
          </a:xfrm>
          <a:prstGeom prst="rect">
            <a:avLst/>
          </a:prstGeom>
          <a:noFill/>
          <a:ln w="9525" cap="flat" cmpd="sng">
            <a:noFill/>
            <a:prstDash val="solid"/>
            <a:round/>
            <a:headEnd type="none" w="sm" len="sm"/>
            <a:tailEnd type="none" w="sm" len="sm"/>
          </a:ln>
        </p:spPr>
        <p:txBody>
          <a:bodyPr spcFirstLastPara="1" lIns="91425" tIns="45694" rIns="91425" bIns="45694">
            <a:spAutoFit/>
          </a:bodyPr>
          <a:lstStyle/>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en-US" sz="1500" b="0" kern="0" dirty="0">
                <a:solidFill>
                  <a:srgbClr val="000000"/>
                </a:solidFill>
                <a:latin typeface="Quicksand" pitchFamily="2" charset="0"/>
                <a:ea typeface="Quicksand Medium"/>
                <a:cs typeface="Quicksand Medium"/>
                <a:sym typeface="Quicksand Medium"/>
              </a:rPr>
              <a:t>Distribution of the functional diversity of forest stands</a:t>
            </a:r>
          </a:p>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en-US" sz="1500" b="0" kern="0" dirty="0">
                <a:solidFill>
                  <a:srgbClr val="000000"/>
                </a:solidFill>
                <a:latin typeface="Quicksand" pitchFamily="2" charset="0"/>
                <a:ea typeface="Quicksand Medium"/>
                <a:cs typeface="Quicksand Medium"/>
                <a:sym typeface="Quicksand Medium"/>
              </a:rPr>
              <a:t>Identification of priority sectors for diversification interventions</a:t>
            </a:r>
          </a:p>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en-US" sz="1500" b="0" kern="0" dirty="0">
                <a:solidFill>
                  <a:srgbClr val="000000"/>
                </a:solidFill>
                <a:latin typeface="Quicksand" pitchFamily="2" charset="0"/>
                <a:ea typeface="Quicksand Medium"/>
                <a:cs typeface="Quicksand Medium"/>
                <a:sym typeface="Quicksand Medium"/>
              </a:rPr>
              <a:t>Recommendations to promote diversification</a:t>
            </a:r>
            <a:endParaRPr sz="1500" b="0" kern="0" dirty="0">
              <a:solidFill>
                <a:srgbClr val="000000"/>
              </a:solidFill>
              <a:latin typeface="Quicksand" pitchFamily="2" charset="0"/>
              <a:ea typeface="Quicksand Medium"/>
              <a:cs typeface="Quicksand Medium"/>
              <a:sym typeface="Quicksand Medium"/>
            </a:endParaRPr>
          </a:p>
        </p:txBody>
      </p:sp>
      <p:pic>
        <p:nvPicPr>
          <p:cNvPr id="128005" name="Google Shape;204;g22211045ccc_0_64">
            <a:extLst>
              <a:ext uri="{FF2B5EF4-FFF2-40B4-BE49-F238E27FC236}">
                <a16:creationId xmlns:a16="http://schemas.microsoft.com/office/drawing/2014/main" id="{B882EF01-A6D9-7242-915E-877EC1632107}"/>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7313" y="3317875"/>
            <a:ext cx="13827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216;p10">
            <a:extLst>
              <a:ext uri="{FF2B5EF4-FFF2-40B4-BE49-F238E27FC236}">
                <a16:creationId xmlns:a16="http://schemas.microsoft.com/office/drawing/2014/main" id="{798AFC6F-9EF5-C04E-80CB-38F4C9196CD2}"/>
              </a:ext>
            </a:extLst>
          </p:cNvPr>
          <p:cNvSpPr txBox="1"/>
          <p:nvPr/>
        </p:nvSpPr>
        <p:spPr>
          <a:xfrm>
            <a:off x="250825" y="358775"/>
            <a:ext cx="7829550" cy="941388"/>
          </a:xfrm>
          <a:prstGeom prst="rect">
            <a:avLst/>
          </a:prstGeom>
          <a:noFill/>
          <a:ln>
            <a:noFill/>
          </a:ln>
        </p:spPr>
        <p:txBody>
          <a:bodyPr spcFirstLastPara="1" lIns="68569" tIns="34275" rIns="68569" bIns="34275"/>
          <a:lstStyle/>
          <a:p>
            <a:pPr defTabSz="685800" eaLnBrk="1" fontAlgn="auto" hangingPunct="1">
              <a:lnSpc>
                <a:spcPct val="108000"/>
              </a:lnSpc>
              <a:spcBef>
                <a:spcPts val="0"/>
              </a:spcBef>
              <a:spcAft>
                <a:spcPts val="0"/>
              </a:spcAft>
              <a:buClr>
                <a:srgbClr val="000000"/>
              </a:buClr>
              <a:buSzPts val="3100"/>
              <a:defRPr/>
            </a:pPr>
            <a:r>
              <a:rPr lang="fr-CA" sz="2325" kern="0" dirty="0" err="1">
                <a:solidFill>
                  <a:srgbClr val="015C66"/>
                </a:solidFill>
                <a:latin typeface="Quicksand"/>
                <a:ea typeface="Quicksand"/>
                <a:cs typeface="Quicksand"/>
                <a:sym typeface="Quicksand"/>
              </a:rPr>
              <a:t>Assessment</a:t>
            </a:r>
            <a:r>
              <a:rPr lang="fr-CA" sz="2325" kern="0" dirty="0">
                <a:solidFill>
                  <a:srgbClr val="015C66"/>
                </a:solidFill>
                <a:latin typeface="Quicksand"/>
                <a:ea typeface="Quicksand"/>
                <a:cs typeface="Quicksand"/>
                <a:sym typeface="Quicksand"/>
              </a:rPr>
              <a:t> of </a:t>
            </a:r>
            <a:r>
              <a:rPr lang="fr-CA" sz="2325" kern="0" dirty="0" err="1">
                <a:solidFill>
                  <a:srgbClr val="015C66"/>
                </a:solidFill>
                <a:latin typeface="Quicksand"/>
                <a:ea typeface="Quicksand"/>
                <a:cs typeface="Quicksand"/>
                <a:sym typeface="Quicksand"/>
              </a:rPr>
              <a:t>functional</a:t>
            </a:r>
            <a:r>
              <a:rPr lang="fr-CA" sz="2325" kern="0" dirty="0">
                <a:solidFill>
                  <a:srgbClr val="015C66"/>
                </a:solidFill>
                <a:latin typeface="Quicksand"/>
                <a:ea typeface="Quicksand"/>
                <a:cs typeface="Quicksand"/>
                <a:sym typeface="Quicksand"/>
              </a:rPr>
              <a:t> </a:t>
            </a:r>
            <a:r>
              <a:rPr lang="fr-CA" sz="2325" kern="0" dirty="0" err="1">
                <a:solidFill>
                  <a:srgbClr val="015C66"/>
                </a:solidFill>
                <a:latin typeface="Quicksand"/>
                <a:ea typeface="Quicksand"/>
                <a:cs typeface="Quicksand"/>
                <a:sym typeface="Quicksand"/>
              </a:rPr>
              <a:t>diversity</a:t>
            </a:r>
            <a:endParaRPr lang="fr-CA" sz="2325" kern="0" dirty="0">
              <a:solidFill>
                <a:srgbClr val="015C66"/>
              </a:solidFill>
              <a:latin typeface="Quicksand"/>
              <a:ea typeface="Quicksand"/>
              <a:cs typeface="Quicksand"/>
              <a:sym typeface="Quicksand"/>
            </a:endParaRPr>
          </a:p>
          <a:p>
            <a:pPr defTabSz="685800" eaLnBrk="1" fontAlgn="auto" hangingPunct="1">
              <a:lnSpc>
                <a:spcPct val="108000"/>
              </a:lnSpc>
              <a:spcBef>
                <a:spcPts val="0"/>
              </a:spcBef>
              <a:spcAft>
                <a:spcPts val="0"/>
              </a:spcAft>
              <a:buClr>
                <a:srgbClr val="000000"/>
              </a:buClr>
              <a:buSzPts val="3100"/>
              <a:defRPr/>
            </a:pPr>
            <a:r>
              <a:rPr lang="fr-CA" sz="2325" kern="0" dirty="0">
                <a:solidFill>
                  <a:srgbClr val="015C66"/>
                </a:solidFill>
                <a:latin typeface="Quicksand"/>
                <a:ea typeface="Quicksand"/>
                <a:cs typeface="Quicksand"/>
                <a:sym typeface="Quicksand"/>
              </a:rPr>
              <a:t>La Mauricie National Park</a:t>
            </a:r>
            <a:endParaRPr sz="2325" b="0" kern="0" dirty="0">
              <a:solidFill>
                <a:srgbClr val="015C66"/>
              </a:solidFill>
              <a:latin typeface="Quicksand"/>
              <a:ea typeface="Quicksand"/>
              <a:cs typeface="Quicksand"/>
              <a:sym typeface="Quicksand"/>
            </a:endParaRPr>
          </a:p>
        </p:txBody>
      </p:sp>
      <p:pic>
        <p:nvPicPr>
          <p:cNvPr id="9" name="Image 8">
            <a:extLst>
              <a:ext uri="{FF2B5EF4-FFF2-40B4-BE49-F238E27FC236}">
                <a16:creationId xmlns:a16="http://schemas.microsoft.com/office/drawing/2014/main" id="{34035750-43F5-0547-B23A-96291278C1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05350"/>
            <a:ext cx="3292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Google Shape;224;p32">
            <a:extLst>
              <a:ext uri="{FF2B5EF4-FFF2-40B4-BE49-F238E27FC236}">
                <a16:creationId xmlns:a16="http://schemas.microsoft.com/office/drawing/2014/main" id="{7011FD96-C815-8B4C-9FBD-BB24F86A6804}"/>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34275" y="5611813"/>
            <a:ext cx="1565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Google Shape;67;p2">
            <a:extLst>
              <a:ext uri="{FF2B5EF4-FFF2-40B4-BE49-F238E27FC236}">
                <a16:creationId xmlns:a16="http://schemas.microsoft.com/office/drawing/2014/main" id="{5BA3DF0E-2BE1-7044-8992-0728F5E7C29D}"/>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99163" y="144463"/>
            <a:ext cx="24003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106EB9F-4858-2C4C-9530-D6C0946C32C6}"/>
              </a:ext>
            </a:extLst>
          </p:cNvPr>
          <p:cNvSpPr>
            <a:spLocks noGrp="1"/>
          </p:cNvSpPr>
          <p:nvPr>
            <p:ph type="sldNum" sz="quarter" idx="13"/>
          </p:nvPr>
        </p:nvSpPr>
        <p:spPr/>
        <p:txBody>
          <a:bodyPr/>
          <a:lstStyle/>
          <a:p>
            <a:pPr defTabSz="685800" eaLnBrk="1" fontAlgn="auto" hangingPunct="1">
              <a:buClr>
                <a:srgbClr val="000000"/>
              </a:buClr>
              <a:defRPr/>
            </a:pPr>
            <a:fld id="{32802646-3436-254D-8524-E89832882100}" type="slidenum">
              <a:rPr lang="fr-CA" kern="0">
                <a:solidFill>
                  <a:srgbClr val="F4F4F4"/>
                </a:solidFill>
              </a:rPr>
              <a:pPr defTabSz="685800" eaLnBrk="1" fontAlgn="auto" hangingPunct="1">
                <a:buClr>
                  <a:srgbClr val="000000"/>
                </a:buClr>
                <a:defRPr/>
              </a:pPr>
              <a:t>49</a:t>
            </a:fld>
            <a:endParaRPr lang="fr-CA" kern="0">
              <a:solidFill>
                <a:srgbClr val="F4F4F4"/>
              </a:solidFill>
            </a:endParaRPr>
          </a:p>
        </p:txBody>
      </p:sp>
      <p:grpSp>
        <p:nvGrpSpPr>
          <p:cNvPr id="129027" name="Groupe 9">
            <a:extLst>
              <a:ext uri="{FF2B5EF4-FFF2-40B4-BE49-F238E27FC236}">
                <a16:creationId xmlns:a16="http://schemas.microsoft.com/office/drawing/2014/main" id="{1DDF70E6-0DD5-B347-8197-E5B9CEB2428C}"/>
              </a:ext>
            </a:extLst>
          </p:cNvPr>
          <p:cNvGrpSpPr>
            <a:grpSpLocks/>
          </p:cNvGrpSpPr>
          <p:nvPr/>
        </p:nvGrpSpPr>
        <p:grpSpPr bwMode="auto">
          <a:xfrm>
            <a:off x="3048000" y="1484313"/>
            <a:ext cx="5988050" cy="4506912"/>
            <a:chOff x="5098218" y="1281976"/>
            <a:chExt cx="7101925" cy="5119311"/>
          </a:xfrm>
        </p:grpSpPr>
        <p:pic>
          <p:nvPicPr>
            <p:cNvPr id="129031" name="Google Shape;214;g22211045ccc_0_78">
              <a:extLst>
                <a:ext uri="{FF2B5EF4-FFF2-40B4-BE49-F238E27FC236}">
                  <a16:creationId xmlns:a16="http://schemas.microsoft.com/office/drawing/2014/main" id="{D90B9A2A-88FF-7349-9EA1-529E70262134}"/>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8218" y="1553278"/>
              <a:ext cx="6095596"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82;p17">
              <a:extLst>
                <a:ext uri="{FF2B5EF4-FFF2-40B4-BE49-F238E27FC236}">
                  <a16:creationId xmlns:a16="http://schemas.microsoft.com/office/drawing/2014/main" id="{029CF31D-E4E4-7E47-83BB-D7C13CCC3667}"/>
                </a:ext>
              </a:extLst>
            </p:cNvPr>
            <p:cNvSpPr txBox="1"/>
            <p:nvPr/>
          </p:nvSpPr>
          <p:spPr>
            <a:xfrm>
              <a:off x="5115164" y="1281976"/>
              <a:ext cx="1831965" cy="355232"/>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Écarts de température</a:t>
              </a:r>
              <a:endParaRPr sz="1050" kern="0" dirty="0">
                <a:solidFill>
                  <a:srgbClr val="000000"/>
                </a:solidFill>
                <a:latin typeface="Quicksand"/>
                <a:ea typeface="Quicksand"/>
                <a:cs typeface="Quicksand"/>
                <a:sym typeface="Quicksand"/>
              </a:endParaRPr>
            </a:p>
          </p:txBody>
        </p:sp>
        <p:sp>
          <p:nvSpPr>
            <p:cNvPr id="5" name="Google Shape;382;p17">
              <a:extLst>
                <a:ext uri="{FF2B5EF4-FFF2-40B4-BE49-F238E27FC236}">
                  <a16:creationId xmlns:a16="http://schemas.microsoft.com/office/drawing/2014/main" id="{DE2C1A14-CD26-E548-9B14-ED726B91EBF6}"/>
                </a:ext>
              </a:extLst>
            </p:cNvPr>
            <p:cNvSpPr txBox="1"/>
            <p:nvPr/>
          </p:nvSpPr>
          <p:spPr>
            <a:xfrm>
              <a:off x="7146705" y="1281976"/>
              <a:ext cx="1831966" cy="355232"/>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Inondations</a:t>
              </a:r>
              <a:endParaRPr sz="1050" kern="0" dirty="0">
                <a:solidFill>
                  <a:srgbClr val="000000"/>
                </a:solidFill>
                <a:latin typeface="Quicksand"/>
                <a:ea typeface="Quicksand"/>
                <a:cs typeface="Quicksand"/>
                <a:sym typeface="Quicksand"/>
              </a:endParaRPr>
            </a:p>
          </p:txBody>
        </p:sp>
        <p:sp>
          <p:nvSpPr>
            <p:cNvPr id="6" name="Google Shape;382;p17">
              <a:extLst>
                <a:ext uri="{FF2B5EF4-FFF2-40B4-BE49-F238E27FC236}">
                  <a16:creationId xmlns:a16="http://schemas.microsoft.com/office/drawing/2014/main" id="{4768A27A-8A8E-F044-8C0E-109E7D2B4725}"/>
                </a:ext>
              </a:extLst>
            </p:cNvPr>
            <p:cNvSpPr txBox="1"/>
            <p:nvPr/>
          </p:nvSpPr>
          <p:spPr>
            <a:xfrm>
              <a:off x="9127412" y="1281976"/>
              <a:ext cx="1831966" cy="355232"/>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Sécheresse</a:t>
              </a:r>
              <a:endParaRPr sz="1050" kern="0" dirty="0">
                <a:solidFill>
                  <a:srgbClr val="000000"/>
                </a:solidFill>
                <a:latin typeface="Quicksand"/>
                <a:ea typeface="Quicksand"/>
                <a:cs typeface="Quicksand"/>
                <a:sym typeface="Quicksand"/>
              </a:endParaRPr>
            </a:p>
          </p:txBody>
        </p:sp>
        <p:sp>
          <p:nvSpPr>
            <p:cNvPr id="7" name="Google Shape;382;p17">
              <a:extLst>
                <a:ext uri="{FF2B5EF4-FFF2-40B4-BE49-F238E27FC236}">
                  <a16:creationId xmlns:a16="http://schemas.microsoft.com/office/drawing/2014/main" id="{DCC9835B-840B-4146-B879-BA5CCB7229BC}"/>
                </a:ext>
              </a:extLst>
            </p:cNvPr>
            <p:cNvSpPr txBox="1"/>
            <p:nvPr/>
          </p:nvSpPr>
          <p:spPr>
            <a:xfrm>
              <a:off x="5173530" y="6046055"/>
              <a:ext cx="1831966" cy="355232"/>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Vents</a:t>
              </a:r>
              <a:endParaRPr sz="1050" kern="0" dirty="0">
                <a:solidFill>
                  <a:srgbClr val="000000"/>
                </a:solidFill>
                <a:latin typeface="Quicksand"/>
                <a:ea typeface="Quicksand"/>
                <a:cs typeface="Quicksand"/>
                <a:sym typeface="Quicksand"/>
              </a:endParaRPr>
            </a:p>
          </p:txBody>
        </p:sp>
        <p:sp>
          <p:nvSpPr>
            <p:cNvPr id="8" name="Google Shape;382;p17">
              <a:extLst>
                <a:ext uri="{FF2B5EF4-FFF2-40B4-BE49-F238E27FC236}">
                  <a16:creationId xmlns:a16="http://schemas.microsoft.com/office/drawing/2014/main" id="{4E2D419B-FA4C-8B42-BFE8-7F4B72E4799B}"/>
                </a:ext>
              </a:extLst>
            </p:cNvPr>
            <p:cNvSpPr txBox="1"/>
            <p:nvPr/>
          </p:nvSpPr>
          <p:spPr>
            <a:xfrm>
              <a:off x="7261557" y="6046055"/>
              <a:ext cx="1831965" cy="355232"/>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Verglas</a:t>
              </a:r>
              <a:endParaRPr sz="1050" kern="0" dirty="0">
                <a:solidFill>
                  <a:srgbClr val="000000"/>
                </a:solidFill>
                <a:latin typeface="Quicksand"/>
                <a:ea typeface="Quicksand"/>
                <a:cs typeface="Quicksand"/>
                <a:sym typeface="Quicksand"/>
              </a:endParaRPr>
            </a:p>
          </p:txBody>
        </p:sp>
        <p:pic>
          <p:nvPicPr>
            <p:cNvPr id="129037" name="Google Shape;214;g22211045ccc_0_78">
              <a:extLst>
                <a:ext uri="{FF2B5EF4-FFF2-40B4-BE49-F238E27FC236}">
                  <a16:creationId xmlns:a16="http://schemas.microsoft.com/office/drawing/2014/main" id="{D6B573FD-4747-C642-8B7F-8F94B3A570B7}"/>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48639" y="4324186"/>
              <a:ext cx="2651504" cy="131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Google Shape;216;p10">
            <a:extLst>
              <a:ext uri="{FF2B5EF4-FFF2-40B4-BE49-F238E27FC236}">
                <a16:creationId xmlns:a16="http://schemas.microsoft.com/office/drawing/2014/main" id="{D9DD502B-D8F7-104A-83F0-7A89813FBB00}"/>
              </a:ext>
            </a:extLst>
          </p:cNvPr>
          <p:cNvSpPr txBox="1"/>
          <p:nvPr/>
        </p:nvSpPr>
        <p:spPr>
          <a:xfrm>
            <a:off x="157163" y="396875"/>
            <a:ext cx="7827962" cy="941388"/>
          </a:xfrm>
          <a:prstGeom prst="rect">
            <a:avLst/>
          </a:prstGeom>
          <a:noFill/>
          <a:ln>
            <a:noFill/>
          </a:ln>
        </p:spPr>
        <p:txBody>
          <a:bodyPr spcFirstLastPara="1" lIns="68569" tIns="34275" rIns="68569" bIns="34275"/>
          <a:lstStyle/>
          <a:p>
            <a:pPr defTabSz="685800" eaLnBrk="1" fontAlgn="auto" hangingPunct="1">
              <a:lnSpc>
                <a:spcPct val="108000"/>
              </a:lnSpc>
              <a:spcBef>
                <a:spcPts val="0"/>
              </a:spcBef>
              <a:spcAft>
                <a:spcPts val="0"/>
              </a:spcAft>
              <a:buClr>
                <a:srgbClr val="000000"/>
              </a:buClr>
              <a:buSzPts val="3100"/>
              <a:defRPr/>
            </a:pPr>
            <a:r>
              <a:rPr lang="fr-CA" sz="2325" kern="0" dirty="0" err="1">
                <a:solidFill>
                  <a:srgbClr val="015C66"/>
                </a:solidFill>
                <a:latin typeface="Quicksand"/>
                <a:ea typeface="Quicksand"/>
                <a:cs typeface="Quicksand"/>
                <a:sym typeface="Quicksand"/>
              </a:rPr>
              <a:t>Vulnerabilities</a:t>
            </a:r>
            <a:r>
              <a:rPr lang="fr-CA" sz="2325" kern="0" dirty="0">
                <a:solidFill>
                  <a:srgbClr val="015C66"/>
                </a:solidFill>
                <a:latin typeface="Quicksand"/>
                <a:ea typeface="Quicksand"/>
                <a:cs typeface="Quicksand"/>
                <a:sym typeface="Quicksand"/>
              </a:rPr>
              <a:t> to </a:t>
            </a:r>
            <a:r>
              <a:rPr lang="fr-CA" sz="2325" kern="0" dirty="0" err="1">
                <a:solidFill>
                  <a:srgbClr val="015C66"/>
                </a:solidFill>
                <a:latin typeface="Quicksand"/>
                <a:ea typeface="Quicksand"/>
                <a:cs typeface="Quicksand"/>
                <a:sym typeface="Quicksand"/>
              </a:rPr>
              <a:t>abiotic</a:t>
            </a:r>
            <a:r>
              <a:rPr lang="fr-CA" sz="2325" kern="0" dirty="0">
                <a:solidFill>
                  <a:srgbClr val="015C66"/>
                </a:solidFill>
                <a:latin typeface="Quicksand"/>
                <a:ea typeface="Quicksand"/>
                <a:cs typeface="Quicksand"/>
                <a:sym typeface="Quicksand"/>
              </a:rPr>
              <a:t> </a:t>
            </a:r>
            <a:r>
              <a:rPr lang="fr-CA" sz="2325" kern="0" dirty="0" err="1">
                <a:solidFill>
                  <a:srgbClr val="015C66"/>
                </a:solidFill>
                <a:latin typeface="Quicksand"/>
                <a:ea typeface="Quicksand"/>
                <a:cs typeface="Quicksand"/>
                <a:sym typeface="Quicksand"/>
              </a:rPr>
              <a:t>threats</a:t>
            </a:r>
            <a:endParaRPr lang="fr-CA" sz="2325" kern="0" dirty="0">
              <a:solidFill>
                <a:srgbClr val="015C66"/>
              </a:solidFill>
              <a:latin typeface="Quicksand"/>
              <a:ea typeface="Quicksand"/>
              <a:cs typeface="Quicksand"/>
              <a:sym typeface="Quicksand"/>
            </a:endParaRPr>
          </a:p>
          <a:p>
            <a:pPr defTabSz="685800" eaLnBrk="1" fontAlgn="auto" hangingPunct="1">
              <a:lnSpc>
                <a:spcPct val="108000"/>
              </a:lnSpc>
              <a:spcBef>
                <a:spcPts val="0"/>
              </a:spcBef>
              <a:spcAft>
                <a:spcPts val="0"/>
              </a:spcAft>
              <a:buClr>
                <a:srgbClr val="000000"/>
              </a:buClr>
              <a:buSzPts val="3100"/>
              <a:defRPr/>
            </a:pPr>
            <a:r>
              <a:rPr lang="fr-CA" sz="2325" kern="0" dirty="0">
                <a:solidFill>
                  <a:srgbClr val="015C66"/>
                </a:solidFill>
                <a:latin typeface="Quicksand"/>
                <a:ea typeface="Quicksand"/>
                <a:cs typeface="Quicksand"/>
                <a:sym typeface="Quicksand"/>
              </a:rPr>
              <a:t>La Mauricie National Park</a:t>
            </a:r>
            <a:endParaRPr sz="2325" b="0" kern="0" dirty="0">
              <a:solidFill>
                <a:srgbClr val="015C66"/>
              </a:solidFill>
              <a:latin typeface="Quicksand"/>
              <a:ea typeface="Quicksand"/>
              <a:cs typeface="Quicksand"/>
              <a:sym typeface="Quicksand"/>
            </a:endParaRPr>
          </a:p>
        </p:txBody>
      </p:sp>
      <p:sp>
        <p:nvSpPr>
          <p:cNvPr id="12" name="Google Shape;215;g22211045ccc_0_78">
            <a:extLst>
              <a:ext uri="{FF2B5EF4-FFF2-40B4-BE49-F238E27FC236}">
                <a16:creationId xmlns:a16="http://schemas.microsoft.com/office/drawing/2014/main" id="{A970768C-36FD-4547-9A3A-CDB935C75A63}"/>
              </a:ext>
            </a:extLst>
          </p:cNvPr>
          <p:cNvSpPr txBox="1"/>
          <p:nvPr/>
        </p:nvSpPr>
        <p:spPr>
          <a:xfrm>
            <a:off x="182563" y="3132138"/>
            <a:ext cx="3429000" cy="1096658"/>
          </a:xfrm>
          <a:prstGeom prst="rect">
            <a:avLst/>
          </a:prstGeom>
          <a:noFill/>
          <a:ln w="9525" cap="flat" cmpd="sng">
            <a:noFill/>
            <a:prstDash val="solid"/>
            <a:round/>
            <a:headEnd type="none" w="sm" len="sm"/>
            <a:tailEnd type="none" w="sm" len="sm"/>
          </a:ln>
        </p:spPr>
        <p:txBody>
          <a:bodyPr spcFirstLastPara="1" lIns="91425" tIns="45694" rIns="91425" bIns="45694">
            <a:spAutoFit/>
          </a:bodyPr>
          <a:lstStyle/>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fr-CA" sz="1500" b="0" kern="0" dirty="0">
                <a:solidFill>
                  <a:srgbClr val="000000"/>
                </a:solidFill>
                <a:latin typeface="Quicksand" pitchFamily="2" charset="0"/>
                <a:ea typeface="Quicksand Medium"/>
                <a:cs typeface="Quicksand Medium"/>
                <a:sym typeface="Quicksand Medium"/>
              </a:rPr>
              <a:t>Identification of </a:t>
            </a:r>
            <a:r>
              <a:rPr lang="fr-CA" sz="1500" b="0" kern="0" dirty="0" err="1">
                <a:solidFill>
                  <a:srgbClr val="000000"/>
                </a:solidFill>
                <a:latin typeface="Quicksand" pitchFamily="2" charset="0"/>
                <a:ea typeface="Quicksand Medium"/>
                <a:cs typeface="Quicksand Medium"/>
                <a:sym typeface="Quicksand Medium"/>
              </a:rPr>
              <a:t>threats</a:t>
            </a:r>
            <a:r>
              <a:rPr lang="fr-CA" sz="1500" b="0" kern="0" dirty="0">
                <a:solidFill>
                  <a:srgbClr val="000000"/>
                </a:solidFill>
                <a:latin typeface="Quicksand" pitchFamily="2" charset="0"/>
                <a:ea typeface="Quicksand Medium"/>
                <a:cs typeface="Quicksand Medium"/>
                <a:sym typeface="Quicksand Medium"/>
              </a:rPr>
              <a:t> of </a:t>
            </a:r>
            <a:r>
              <a:rPr lang="fr-CA" sz="1500" b="0" kern="0" dirty="0" err="1">
                <a:solidFill>
                  <a:srgbClr val="000000"/>
                </a:solidFill>
                <a:latin typeface="Quicksand" pitchFamily="2" charset="0"/>
                <a:ea typeface="Quicksand Medium"/>
                <a:cs typeface="Quicksand Medium"/>
                <a:sym typeface="Quicksand Medium"/>
              </a:rPr>
              <a:t>greatest</a:t>
            </a:r>
            <a:r>
              <a:rPr lang="fr-CA" sz="1500" b="0" kern="0" dirty="0">
                <a:solidFill>
                  <a:srgbClr val="000000"/>
                </a:solidFill>
                <a:latin typeface="Quicksand" pitchFamily="2" charset="0"/>
                <a:ea typeface="Quicksand Medium"/>
                <a:cs typeface="Quicksand Medium"/>
                <a:sym typeface="Quicksand Medium"/>
              </a:rPr>
              <a:t> </a:t>
            </a:r>
            <a:r>
              <a:rPr lang="fr-CA" sz="1500" b="0" kern="0" dirty="0" err="1">
                <a:solidFill>
                  <a:srgbClr val="000000"/>
                </a:solidFill>
                <a:latin typeface="Quicksand" pitchFamily="2" charset="0"/>
                <a:ea typeface="Quicksand Medium"/>
                <a:cs typeface="Quicksand Medium"/>
                <a:sym typeface="Quicksand Medium"/>
              </a:rPr>
              <a:t>concern</a:t>
            </a:r>
            <a:endParaRPr lang="fr-CA" sz="1500" b="0" kern="0" dirty="0">
              <a:solidFill>
                <a:srgbClr val="000000"/>
              </a:solidFill>
              <a:latin typeface="Quicksand" pitchFamily="2" charset="0"/>
              <a:ea typeface="Quicksand Medium"/>
              <a:cs typeface="Quicksand Medium"/>
              <a:sym typeface="Quicksand Medium"/>
            </a:endParaRPr>
          </a:p>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fr-CA" sz="1500" b="0" kern="0" dirty="0">
                <a:solidFill>
                  <a:srgbClr val="000000"/>
                </a:solidFill>
                <a:latin typeface="Quicksand" pitchFamily="2" charset="0"/>
                <a:ea typeface="Quicksand Medium"/>
                <a:cs typeface="Quicksand Medium"/>
                <a:sym typeface="Quicksand Medium"/>
              </a:rPr>
              <a:t>Guide to diversification interventions</a:t>
            </a:r>
          </a:p>
        </p:txBody>
      </p:sp>
      <p:pic>
        <p:nvPicPr>
          <p:cNvPr id="129030" name="Google Shape;224;p32">
            <a:extLst>
              <a:ext uri="{FF2B5EF4-FFF2-40B4-BE49-F238E27FC236}">
                <a16:creationId xmlns:a16="http://schemas.microsoft.com/office/drawing/2014/main" id="{FC718660-E9CA-0744-83B8-D2704248CE89}"/>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34275" y="5611813"/>
            <a:ext cx="1565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1">
            <a:extLst>
              <a:ext uri="{FF2B5EF4-FFF2-40B4-BE49-F238E27FC236}">
                <a16:creationId xmlns:a16="http://schemas.microsoft.com/office/drawing/2014/main" id="{DD212837-3EC1-E74E-9053-635867C1306A}"/>
              </a:ext>
            </a:extLst>
          </p:cNvPr>
          <p:cNvSpPr>
            <a:spLocks noGrp="1" noChangeArrowheads="1"/>
          </p:cNvSpPr>
          <p:nvPr>
            <p:ph type="title"/>
          </p:nvPr>
        </p:nvSpPr>
        <p:spPr/>
        <p:txBody>
          <a:bodyPr/>
          <a:lstStyle/>
          <a:p>
            <a:endParaRPr lang="fr-CA" altLang="fr-FR"/>
          </a:p>
        </p:txBody>
      </p:sp>
      <p:pic>
        <p:nvPicPr>
          <p:cNvPr id="68611" name="Image 3">
            <a:extLst>
              <a:ext uri="{FF2B5EF4-FFF2-40B4-BE49-F238E27FC236}">
                <a16:creationId xmlns:a16="http://schemas.microsoft.com/office/drawing/2014/main" id="{FF4F986F-1EBA-604A-99B1-94489C3F3B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5"/>
            <a:ext cx="4735513" cy="51577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Image 9">
            <a:extLst>
              <a:ext uri="{FF2B5EF4-FFF2-40B4-BE49-F238E27FC236}">
                <a16:creationId xmlns:a16="http://schemas.microsoft.com/office/drawing/2014/main" id="{E699D90C-C6E3-2041-9AF2-07E9803783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6688" y="28575"/>
            <a:ext cx="51435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3" name="Rectangle 6">
            <a:extLst>
              <a:ext uri="{FF2B5EF4-FFF2-40B4-BE49-F238E27FC236}">
                <a16:creationId xmlns:a16="http://schemas.microsoft.com/office/drawing/2014/main" id="{09EA98D2-868E-2F4E-8B85-B41FCC6494D4}"/>
              </a:ext>
            </a:extLst>
          </p:cNvPr>
          <p:cNvSpPr>
            <a:spLocks noChangeArrowheads="1"/>
          </p:cNvSpPr>
          <p:nvPr/>
        </p:nvSpPr>
        <p:spPr bwMode="auto">
          <a:xfrm>
            <a:off x="5883275" y="5097463"/>
            <a:ext cx="2089150" cy="1455737"/>
          </a:xfrm>
          <a:prstGeom prst="rect">
            <a:avLst/>
          </a:prstGeom>
          <a:blipFill dpi="0" rotWithShape="1">
            <a:blip r:embed="rId4" cstate="email">
              <a:alphaModFix amt="15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8614" name="Rectangle 6">
            <a:extLst>
              <a:ext uri="{FF2B5EF4-FFF2-40B4-BE49-F238E27FC236}">
                <a16:creationId xmlns:a16="http://schemas.microsoft.com/office/drawing/2014/main" id="{0C6E082E-F6BC-7144-97AC-C9A6D05FFFA2}"/>
              </a:ext>
            </a:extLst>
          </p:cNvPr>
          <p:cNvSpPr>
            <a:spLocks noChangeArrowheads="1"/>
          </p:cNvSpPr>
          <p:nvPr/>
        </p:nvSpPr>
        <p:spPr bwMode="auto">
          <a:xfrm>
            <a:off x="609600" y="1671638"/>
            <a:ext cx="2089150" cy="1455737"/>
          </a:xfrm>
          <a:prstGeom prst="rect">
            <a:avLst/>
          </a:prstGeom>
          <a:blipFill dpi="0" rotWithShape="1">
            <a:blip r:embed="rId4" cstate="email">
              <a:alphaModFix amt="15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8615" name="Rectangle 6">
            <a:extLst>
              <a:ext uri="{FF2B5EF4-FFF2-40B4-BE49-F238E27FC236}">
                <a16:creationId xmlns:a16="http://schemas.microsoft.com/office/drawing/2014/main" id="{C21802A5-07D8-F442-B95A-366AFD80029A}"/>
              </a:ext>
            </a:extLst>
          </p:cNvPr>
          <p:cNvSpPr>
            <a:spLocks noChangeArrowheads="1"/>
          </p:cNvSpPr>
          <p:nvPr/>
        </p:nvSpPr>
        <p:spPr bwMode="auto">
          <a:xfrm>
            <a:off x="5503863" y="3514725"/>
            <a:ext cx="2089150" cy="1455738"/>
          </a:xfrm>
          <a:prstGeom prst="rect">
            <a:avLst/>
          </a:prstGeom>
          <a:blipFill dpi="0" rotWithShape="1">
            <a:blip r:embed="rId4" cstate="email">
              <a:alphaModFix amt="15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8616" name="ZoneTexte 8">
            <a:extLst>
              <a:ext uri="{FF2B5EF4-FFF2-40B4-BE49-F238E27FC236}">
                <a16:creationId xmlns:a16="http://schemas.microsoft.com/office/drawing/2014/main" id="{0A4283C7-185A-184A-95E1-116E39E6E0B2}"/>
              </a:ext>
            </a:extLst>
          </p:cNvPr>
          <p:cNvSpPr txBox="1">
            <a:spLocks noChangeArrowheads="1"/>
          </p:cNvSpPr>
          <p:nvPr/>
        </p:nvSpPr>
        <p:spPr bwMode="auto">
          <a:xfrm>
            <a:off x="3359150" y="3397250"/>
            <a:ext cx="2800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lgn="l">
              <a:buNone/>
            </a:pPr>
            <a:r>
              <a:rPr lang="en-CA" sz="2800" b="0" i="0" u="none" strike="noStrike" dirty="0">
                <a:effectLst/>
                <a:latin typeface="-apple-system"/>
              </a:rPr>
              <a:t>Monospecific plantations</a:t>
            </a:r>
          </a:p>
        </p:txBody>
      </p:sp>
      <p:sp>
        <p:nvSpPr>
          <p:cNvPr id="3" name="Rectangle 1">
            <a:extLst>
              <a:ext uri="{FF2B5EF4-FFF2-40B4-BE49-F238E27FC236}">
                <a16:creationId xmlns:a16="http://schemas.microsoft.com/office/drawing/2014/main" id="{1E8ABD56-9AE9-B743-B534-6B011741B36C}"/>
              </a:ext>
            </a:extLst>
          </p:cNvPr>
          <p:cNvSpPr>
            <a:spLocks noChangeArrowheads="1"/>
          </p:cNvSpPr>
          <p:nvPr/>
        </p:nvSpPr>
        <p:spPr bwMode="auto">
          <a:xfrm>
            <a:off x="4572000" y="692150"/>
            <a:ext cx="2952750" cy="2520950"/>
          </a:xfrm>
          <a:prstGeom prst="rect">
            <a:avLst/>
          </a:prstGeom>
          <a:blipFill dpi="0" rotWithShape="1">
            <a:blip r:embed="rId4">
              <a:alphaModFix amt="69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
        <p:nvSpPr>
          <p:cNvPr id="68618" name="Rectangle 1">
            <a:extLst>
              <a:ext uri="{FF2B5EF4-FFF2-40B4-BE49-F238E27FC236}">
                <a16:creationId xmlns:a16="http://schemas.microsoft.com/office/drawing/2014/main" id="{645C071B-27EB-C24F-AC21-F272A4A9AB5C}"/>
              </a:ext>
            </a:extLst>
          </p:cNvPr>
          <p:cNvSpPr>
            <a:spLocks noChangeArrowheads="1"/>
          </p:cNvSpPr>
          <p:nvPr/>
        </p:nvSpPr>
        <p:spPr bwMode="auto">
          <a:xfrm>
            <a:off x="471488" y="20638"/>
            <a:ext cx="2571750" cy="1931987"/>
          </a:xfrm>
          <a:prstGeom prst="rect">
            <a:avLst/>
          </a:prstGeom>
          <a:blipFill dpi="0" rotWithShape="1">
            <a:blip r:embed="rId4" cstate="email">
              <a:alphaModFix amt="24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CA" altLang="fr-FR" sz="2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3B5E8E4-F1FD-A449-BC23-407886728962}"/>
              </a:ext>
            </a:extLst>
          </p:cNvPr>
          <p:cNvSpPr>
            <a:spLocks noGrp="1"/>
          </p:cNvSpPr>
          <p:nvPr>
            <p:ph type="sldNum" sz="quarter" idx="13"/>
          </p:nvPr>
        </p:nvSpPr>
        <p:spPr/>
        <p:txBody>
          <a:bodyPr/>
          <a:lstStyle/>
          <a:p>
            <a:pPr defTabSz="685800" eaLnBrk="1" fontAlgn="auto" hangingPunct="1">
              <a:buClr>
                <a:srgbClr val="000000"/>
              </a:buClr>
              <a:defRPr/>
            </a:pPr>
            <a:fld id="{AA5516C2-531E-DB4D-BB50-BA34E8D72051}" type="slidenum">
              <a:rPr lang="fr-CA" kern="0">
                <a:solidFill>
                  <a:srgbClr val="F4F4F4"/>
                </a:solidFill>
              </a:rPr>
              <a:pPr defTabSz="685800" eaLnBrk="1" fontAlgn="auto" hangingPunct="1">
                <a:buClr>
                  <a:srgbClr val="000000"/>
                </a:buClr>
                <a:defRPr/>
              </a:pPr>
              <a:t>50</a:t>
            </a:fld>
            <a:endParaRPr lang="fr-CA" kern="0" dirty="0">
              <a:solidFill>
                <a:srgbClr val="F4F4F4"/>
              </a:solidFill>
            </a:endParaRPr>
          </a:p>
        </p:txBody>
      </p:sp>
      <p:grpSp>
        <p:nvGrpSpPr>
          <p:cNvPr id="131075" name="Groupe 26">
            <a:extLst>
              <a:ext uri="{FF2B5EF4-FFF2-40B4-BE49-F238E27FC236}">
                <a16:creationId xmlns:a16="http://schemas.microsoft.com/office/drawing/2014/main" id="{011E30A9-17F5-A340-8AB8-5B58A25C5DD6}"/>
              </a:ext>
            </a:extLst>
          </p:cNvPr>
          <p:cNvGrpSpPr>
            <a:grpSpLocks/>
          </p:cNvGrpSpPr>
          <p:nvPr/>
        </p:nvGrpSpPr>
        <p:grpSpPr bwMode="auto">
          <a:xfrm>
            <a:off x="3703638" y="2178050"/>
            <a:ext cx="5343525" cy="3851275"/>
            <a:chOff x="4939051" y="1760025"/>
            <a:chExt cx="7124615" cy="5136474"/>
          </a:xfrm>
        </p:grpSpPr>
        <p:grpSp>
          <p:nvGrpSpPr>
            <p:cNvPr id="131079" name="Groupe 17">
              <a:extLst>
                <a:ext uri="{FF2B5EF4-FFF2-40B4-BE49-F238E27FC236}">
                  <a16:creationId xmlns:a16="http://schemas.microsoft.com/office/drawing/2014/main" id="{5F756E8B-6A0F-9745-BD3F-C265DF266023}"/>
                </a:ext>
              </a:extLst>
            </p:cNvPr>
            <p:cNvGrpSpPr>
              <a:grpSpLocks/>
            </p:cNvGrpSpPr>
            <p:nvPr/>
          </p:nvGrpSpPr>
          <p:grpSpPr bwMode="auto">
            <a:xfrm>
              <a:off x="4939051" y="1760025"/>
              <a:ext cx="6046028" cy="5136474"/>
              <a:chOff x="5239307" y="1132223"/>
              <a:chExt cx="6046028" cy="5136474"/>
            </a:xfrm>
          </p:grpSpPr>
          <p:pic>
            <p:nvPicPr>
              <p:cNvPr id="131081" name="Google Shape;224;g22211045ccc_0_92">
                <a:extLst>
                  <a:ext uri="{FF2B5EF4-FFF2-40B4-BE49-F238E27FC236}">
                    <a16:creationId xmlns:a16="http://schemas.microsoft.com/office/drawing/2014/main" id="{CC80312E-7A83-0D4B-8306-25FE0CC6DEE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8624" y="1380744"/>
                <a:ext cx="5896728" cy="461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82;p17">
                <a:extLst>
                  <a:ext uri="{FF2B5EF4-FFF2-40B4-BE49-F238E27FC236}">
                    <a16:creationId xmlns:a16="http://schemas.microsoft.com/office/drawing/2014/main" id="{BBBBD5CA-B6EC-C04B-8E5D-E35EC34A8E1A}"/>
                  </a:ext>
                </a:extLst>
              </p:cNvPr>
              <p:cNvSpPr txBox="1"/>
              <p:nvPr/>
            </p:nvSpPr>
            <p:spPr>
              <a:xfrm>
                <a:off x="5239307" y="1132223"/>
                <a:ext cx="1833012" cy="355700"/>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Longicorne asiatique</a:t>
                </a:r>
                <a:endParaRPr sz="1050" kern="0" dirty="0">
                  <a:solidFill>
                    <a:srgbClr val="000000"/>
                  </a:solidFill>
                  <a:latin typeface="Quicksand"/>
                  <a:ea typeface="Quicksand"/>
                  <a:cs typeface="Quicksand"/>
                  <a:sym typeface="Quicksand"/>
                </a:endParaRPr>
              </a:p>
            </p:txBody>
          </p:sp>
          <p:sp>
            <p:nvSpPr>
              <p:cNvPr id="5" name="Google Shape;382;p17">
                <a:extLst>
                  <a:ext uri="{FF2B5EF4-FFF2-40B4-BE49-F238E27FC236}">
                    <a16:creationId xmlns:a16="http://schemas.microsoft.com/office/drawing/2014/main" id="{CFD8B085-26D3-D848-872E-C5FB18C98F3D}"/>
                  </a:ext>
                </a:extLst>
              </p:cNvPr>
              <p:cNvSpPr txBox="1"/>
              <p:nvPr/>
            </p:nvSpPr>
            <p:spPr>
              <a:xfrm>
                <a:off x="7319965" y="1132223"/>
                <a:ext cx="1833012" cy="355700"/>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Maladie corticale du hêtre</a:t>
                </a:r>
                <a:endParaRPr sz="1050" kern="0" dirty="0">
                  <a:solidFill>
                    <a:srgbClr val="000000"/>
                  </a:solidFill>
                  <a:latin typeface="Quicksand"/>
                  <a:ea typeface="Quicksand"/>
                  <a:cs typeface="Quicksand"/>
                  <a:sym typeface="Quicksand"/>
                </a:endParaRPr>
              </a:p>
            </p:txBody>
          </p:sp>
          <p:sp>
            <p:nvSpPr>
              <p:cNvPr id="6" name="Google Shape;382;p17">
                <a:extLst>
                  <a:ext uri="{FF2B5EF4-FFF2-40B4-BE49-F238E27FC236}">
                    <a16:creationId xmlns:a16="http://schemas.microsoft.com/office/drawing/2014/main" id="{96599602-36B9-304A-B9C3-D3933415864D}"/>
                  </a:ext>
                </a:extLst>
              </p:cNvPr>
              <p:cNvSpPr txBox="1"/>
              <p:nvPr/>
            </p:nvSpPr>
            <p:spPr>
              <a:xfrm>
                <a:off x="9451424" y="1132223"/>
                <a:ext cx="1833012" cy="355700"/>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Puceron lanigère du sapin</a:t>
                </a:r>
                <a:endParaRPr sz="1050" kern="0" dirty="0">
                  <a:solidFill>
                    <a:srgbClr val="000000"/>
                  </a:solidFill>
                  <a:latin typeface="Quicksand"/>
                  <a:ea typeface="Quicksand"/>
                  <a:cs typeface="Quicksand"/>
                  <a:sym typeface="Quicksand"/>
                </a:endParaRPr>
              </a:p>
            </p:txBody>
          </p:sp>
          <p:sp>
            <p:nvSpPr>
              <p:cNvPr id="7" name="Google Shape;382;p17">
                <a:extLst>
                  <a:ext uri="{FF2B5EF4-FFF2-40B4-BE49-F238E27FC236}">
                    <a16:creationId xmlns:a16="http://schemas.microsoft.com/office/drawing/2014/main" id="{2B45AB69-F895-8C4D-BCF4-BCDDBE9464F5}"/>
                  </a:ext>
                </a:extLst>
              </p:cNvPr>
              <p:cNvSpPr txBox="1"/>
              <p:nvPr/>
            </p:nvSpPr>
            <p:spPr>
              <a:xfrm>
                <a:off x="5287989" y="5887590"/>
                <a:ext cx="2031976" cy="355700"/>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Rouille vésiculeuse du pin blanc</a:t>
                </a:r>
                <a:endParaRPr sz="1050" kern="0" dirty="0">
                  <a:solidFill>
                    <a:srgbClr val="000000"/>
                  </a:solidFill>
                  <a:latin typeface="Quicksand"/>
                  <a:ea typeface="Quicksand"/>
                  <a:cs typeface="Quicksand"/>
                  <a:sym typeface="Quicksand"/>
                </a:endParaRPr>
              </a:p>
            </p:txBody>
          </p:sp>
          <p:sp>
            <p:nvSpPr>
              <p:cNvPr id="8" name="Google Shape;382;p17">
                <a:extLst>
                  <a:ext uri="{FF2B5EF4-FFF2-40B4-BE49-F238E27FC236}">
                    <a16:creationId xmlns:a16="http://schemas.microsoft.com/office/drawing/2014/main" id="{6D2A9AC1-9124-EB4F-8F7D-B514CC91D294}"/>
                  </a:ext>
                </a:extLst>
              </p:cNvPr>
              <p:cNvSpPr txBox="1"/>
              <p:nvPr/>
            </p:nvSpPr>
            <p:spPr>
              <a:xfrm>
                <a:off x="7521046" y="5862183"/>
                <a:ext cx="1830894" cy="406514"/>
              </a:xfrm>
              <a:prstGeom prst="rect">
                <a:avLst/>
              </a:prstGeom>
              <a:noFill/>
              <a:ln>
                <a:noFill/>
              </a:ln>
            </p:spPr>
            <p:txBody>
              <a:bodyPr spcFirstLastPara="1" lIns="54281" tIns="54281" rIns="54281" bIns="54281" anchor="ctr"/>
              <a:lstStyle/>
              <a:p>
                <a:pPr algn="ctr" defTabSz="685800" eaLnBrk="1" fontAlgn="auto" hangingPunct="1">
                  <a:lnSpc>
                    <a:spcPct val="90000"/>
                  </a:lnSpc>
                  <a:spcBef>
                    <a:spcPts val="0"/>
                  </a:spcBef>
                  <a:spcAft>
                    <a:spcPts val="0"/>
                  </a:spcAft>
                  <a:buClr>
                    <a:srgbClr val="000000"/>
                  </a:buClr>
                  <a:defRPr/>
                </a:pPr>
                <a:r>
                  <a:rPr lang="fr-CA" sz="1050" kern="0" dirty="0">
                    <a:solidFill>
                      <a:srgbClr val="000000"/>
                    </a:solidFill>
                    <a:latin typeface="Quicksand"/>
                    <a:ea typeface="Quicksand"/>
                    <a:cs typeface="Quicksand"/>
                    <a:sym typeface="Quicksand"/>
                  </a:rPr>
                  <a:t>Spongieuse asiatique</a:t>
                </a:r>
                <a:endParaRPr sz="1050" kern="0" dirty="0">
                  <a:solidFill>
                    <a:srgbClr val="000000"/>
                  </a:solidFill>
                  <a:latin typeface="Quicksand"/>
                  <a:ea typeface="Quicksand"/>
                  <a:cs typeface="Quicksand"/>
                  <a:sym typeface="Quicksand"/>
                </a:endParaRPr>
              </a:p>
            </p:txBody>
          </p:sp>
        </p:grpSp>
        <p:pic>
          <p:nvPicPr>
            <p:cNvPr id="131080" name="Google Shape;214;g22211045ccc_0_78">
              <a:extLst>
                <a:ext uri="{FF2B5EF4-FFF2-40B4-BE49-F238E27FC236}">
                  <a16:creationId xmlns:a16="http://schemas.microsoft.com/office/drawing/2014/main" id="{676580A6-5031-DE49-8844-76E10265A325}"/>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12162" y="4767251"/>
              <a:ext cx="2651504" cy="131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Google Shape;215;g22211045ccc_0_78">
            <a:extLst>
              <a:ext uri="{FF2B5EF4-FFF2-40B4-BE49-F238E27FC236}">
                <a16:creationId xmlns:a16="http://schemas.microsoft.com/office/drawing/2014/main" id="{B0533281-1E76-D04A-9238-1635D4047CDB}"/>
              </a:ext>
            </a:extLst>
          </p:cNvPr>
          <p:cNvSpPr txBox="1"/>
          <p:nvPr/>
        </p:nvSpPr>
        <p:spPr>
          <a:xfrm>
            <a:off x="182563" y="3132138"/>
            <a:ext cx="3429000" cy="1096658"/>
          </a:xfrm>
          <a:prstGeom prst="rect">
            <a:avLst/>
          </a:prstGeom>
          <a:noFill/>
          <a:ln w="9525" cap="flat" cmpd="sng">
            <a:noFill/>
            <a:prstDash val="solid"/>
            <a:round/>
            <a:headEnd type="none" w="sm" len="sm"/>
            <a:tailEnd type="none" w="sm" len="sm"/>
          </a:ln>
        </p:spPr>
        <p:txBody>
          <a:bodyPr spcFirstLastPara="1" lIns="91425" tIns="45694" rIns="91425" bIns="45694">
            <a:spAutoFit/>
          </a:bodyPr>
          <a:lstStyle/>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fr-CA" sz="1500" b="0" kern="0" dirty="0">
                <a:solidFill>
                  <a:srgbClr val="000000"/>
                </a:solidFill>
                <a:latin typeface="Quicksand" pitchFamily="2" charset="0"/>
                <a:ea typeface="Quicksand Medium"/>
                <a:cs typeface="Quicksand Medium"/>
                <a:sym typeface="Quicksand Medium"/>
              </a:rPr>
              <a:t>Identification of </a:t>
            </a:r>
            <a:r>
              <a:rPr lang="fr-CA" sz="1500" b="0" kern="0" dirty="0" err="1">
                <a:solidFill>
                  <a:srgbClr val="000000"/>
                </a:solidFill>
                <a:latin typeface="Quicksand" pitchFamily="2" charset="0"/>
                <a:ea typeface="Quicksand Medium"/>
                <a:cs typeface="Quicksand Medium"/>
                <a:sym typeface="Quicksand Medium"/>
              </a:rPr>
              <a:t>threats</a:t>
            </a:r>
            <a:r>
              <a:rPr lang="fr-CA" sz="1500" b="0" kern="0" dirty="0">
                <a:solidFill>
                  <a:srgbClr val="000000"/>
                </a:solidFill>
                <a:latin typeface="Quicksand" pitchFamily="2" charset="0"/>
                <a:ea typeface="Quicksand Medium"/>
                <a:cs typeface="Quicksand Medium"/>
                <a:sym typeface="Quicksand Medium"/>
              </a:rPr>
              <a:t> of </a:t>
            </a:r>
            <a:r>
              <a:rPr lang="fr-CA" sz="1500" b="0" kern="0" dirty="0" err="1">
                <a:solidFill>
                  <a:srgbClr val="000000"/>
                </a:solidFill>
                <a:latin typeface="Quicksand" pitchFamily="2" charset="0"/>
                <a:ea typeface="Quicksand Medium"/>
                <a:cs typeface="Quicksand Medium"/>
                <a:sym typeface="Quicksand Medium"/>
              </a:rPr>
              <a:t>greatest</a:t>
            </a:r>
            <a:r>
              <a:rPr lang="fr-CA" sz="1500" b="0" kern="0" dirty="0">
                <a:solidFill>
                  <a:srgbClr val="000000"/>
                </a:solidFill>
                <a:latin typeface="Quicksand" pitchFamily="2" charset="0"/>
                <a:ea typeface="Quicksand Medium"/>
                <a:cs typeface="Quicksand Medium"/>
                <a:sym typeface="Quicksand Medium"/>
              </a:rPr>
              <a:t> </a:t>
            </a:r>
            <a:r>
              <a:rPr lang="fr-CA" sz="1500" b="0" kern="0" dirty="0" err="1">
                <a:solidFill>
                  <a:srgbClr val="000000"/>
                </a:solidFill>
                <a:latin typeface="Quicksand" pitchFamily="2" charset="0"/>
                <a:ea typeface="Quicksand Medium"/>
                <a:cs typeface="Quicksand Medium"/>
                <a:sym typeface="Quicksand Medium"/>
              </a:rPr>
              <a:t>concern</a:t>
            </a:r>
            <a:endParaRPr lang="fr-CA" sz="1500" b="0" kern="0" dirty="0">
              <a:solidFill>
                <a:srgbClr val="000000"/>
              </a:solidFill>
              <a:latin typeface="Quicksand" pitchFamily="2" charset="0"/>
              <a:ea typeface="Quicksand Medium"/>
              <a:cs typeface="Quicksand Medium"/>
              <a:sym typeface="Quicksand Medium"/>
            </a:endParaRPr>
          </a:p>
          <a:p>
            <a:pPr marL="300038" indent="-214313" defTabSz="685800" eaLnBrk="1" fontAlgn="auto" hangingPunct="1">
              <a:lnSpc>
                <a:spcPct val="108000"/>
              </a:lnSpc>
              <a:spcBef>
                <a:spcPts val="450"/>
              </a:spcBef>
              <a:spcAft>
                <a:spcPts val="450"/>
              </a:spcAft>
              <a:buClr>
                <a:srgbClr val="000000"/>
              </a:buClr>
              <a:buSzPts val="1800"/>
              <a:buFont typeface="Wingdings" panose="05000000000000000000" pitchFamily="2" charset="2"/>
              <a:buChar char="Ø"/>
              <a:defRPr/>
            </a:pPr>
            <a:r>
              <a:rPr lang="fr-CA" sz="1500" b="0" kern="0" dirty="0">
                <a:solidFill>
                  <a:srgbClr val="000000"/>
                </a:solidFill>
                <a:latin typeface="Quicksand" pitchFamily="2" charset="0"/>
                <a:ea typeface="Quicksand Medium"/>
                <a:cs typeface="Quicksand Medium"/>
                <a:sym typeface="Quicksand Medium"/>
              </a:rPr>
              <a:t>Guide to diversification interventions</a:t>
            </a:r>
          </a:p>
        </p:txBody>
      </p:sp>
      <p:sp>
        <p:nvSpPr>
          <p:cNvPr id="29" name="Google Shape;216;p10">
            <a:extLst>
              <a:ext uri="{FF2B5EF4-FFF2-40B4-BE49-F238E27FC236}">
                <a16:creationId xmlns:a16="http://schemas.microsoft.com/office/drawing/2014/main" id="{01052A4A-67FF-4042-8CAD-28B4EEAD5F3D}"/>
              </a:ext>
            </a:extLst>
          </p:cNvPr>
          <p:cNvSpPr txBox="1"/>
          <p:nvPr/>
        </p:nvSpPr>
        <p:spPr>
          <a:xfrm>
            <a:off x="225425" y="376238"/>
            <a:ext cx="7827963" cy="942975"/>
          </a:xfrm>
          <a:prstGeom prst="rect">
            <a:avLst/>
          </a:prstGeom>
          <a:noFill/>
          <a:ln>
            <a:noFill/>
          </a:ln>
        </p:spPr>
        <p:txBody>
          <a:bodyPr spcFirstLastPara="1" lIns="68569" tIns="34275" rIns="68569" bIns="34275"/>
          <a:lstStyle/>
          <a:p>
            <a:pPr defTabSz="685800" eaLnBrk="1" fontAlgn="auto" hangingPunct="1">
              <a:lnSpc>
                <a:spcPct val="108000"/>
              </a:lnSpc>
              <a:spcBef>
                <a:spcPts val="0"/>
              </a:spcBef>
              <a:spcAft>
                <a:spcPts val="0"/>
              </a:spcAft>
              <a:buClr>
                <a:srgbClr val="000000"/>
              </a:buClr>
              <a:buSzPts val="3100"/>
              <a:defRPr/>
            </a:pPr>
            <a:r>
              <a:rPr lang="fr-CA" sz="2325" kern="0" dirty="0" err="1">
                <a:solidFill>
                  <a:srgbClr val="015C66"/>
                </a:solidFill>
                <a:latin typeface="Quicksand"/>
                <a:ea typeface="Quicksand"/>
                <a:cs typeface="Quicksand"/>
                <a:sym typeface="Quicksand"/>
              </a:rPr>
              <a:t>Vulnerabilities</a:t>
            </a:r>
            <a:r>
              <a:rPr lang="fr-CA" sz="2325" kern="0" dirty="0">
                <a:solidFill>
                  <a:srgbClr val="015C66"/>
                </a:solidFill>
                <a:latin typeface="Quicksand"/>
                <a:ea typeface="Quicksand"/>
                <a:cs typeface="Quicksand"/>
                <a:sym typeface="Quicksand"/>
              </a:rPr>
              <a:t> to </a:t>
            </a:r>
            <a:r>
              <a:rPr lang="fr-CA" sz="2325" kern="0" dirty="0" err="1">
                <a:solidFill>
                  <a:srgbClr val="015C66"/>
                </a:solidFill>
                <a:latin typeface="Quicksand"/>
                <a:ea typeface="Quicksand"/>
                <a:cs typeface="Quicksand"/>
                <a:sym typeface="Quicksand"/>
              </a:rPr>
              <a:t>biotic</a:t>
            </a:r>
            <a:r>
              <a:rPr lang="fr-CA" sz="2325" kern="0" dirty="0">
                <a:solidFill>
                  <a:srgbClr val="015C66"/>
                </a:solidFill>
                <a:latin typeface="Quicksand"/>
                <a:ea typeface="Quicksand"/>
                <a:cs typeface="Quicksand"/>
                <a:sym typeface="Quicksand"/>
              </a:rPr>
              <a:t> </a:t>
            </a:r>
            <a:r>
              <a:rPr lang="fr-CA" sz="2325" kern="0" dirty="0" err="1">
                <a:solidFill>
                  <a:srgbClr val="015C66"/>
                </a:solidFill>
                <a:latin typeface="Quicksand"/>
                <a:ea typeface="Quicksand"/>
                <a:cs typeface="Quicksand"/>
                <a:sym typeface="Quicksand"/>
              </a:rPr>
              <a:t>threats</a:t>
            </a:r>
            <a:endParaRPr lang="fr-CA" sz="2325" kern="0" dirty="0">
              <a:solidFill>
                <a:srgbClr val="015C66"/>
              </a:solidFill>
              <a:latin typeface="Quicksand"/>
              <a:ea typeface="Quicksand"/>
              <a:cs typeface="Quicksand"/>
              <a:sym typeface="Quicksand"/>
            </a:endParaRPr>
          </a:p>
          <a:p>
            <a:pPr defTabSz="685800" eaLnBrk="1" fontAlgn="auto" hangingPunct="1">
              <a:lnSpc>
                <a:spcPct val="108000"/>
              </a:lnSpc>
              <a:spcBef>
                <a:spcPts val="0"/>
              </a:spcBef>
              <a:spcAft>
                <a:spcPts val="0"/>
              </a:spcAft>
              <a:buClr>
                <a:srgbClr val="000000"/>
              </a:buClr>
              <a:buSzPts val="3100"/>
              <a:defRPr/>
            </a:pPr>
            <a:r>
              <a:rPr lang="fr-CA" sz="2325" kern="0" dirty="0">
                <a:solidFill>
                  <a:srgbClr val="015C66"/>
                </a:solidFill>
                <a:latin typeface="Quicksand"/>
                <a:ea typeface="Quicksand"/>
                <a:cs typeface="Quicksand"/>
                <a:sym typeface="Quicksand"/>
              </a:rPr>
              <a:t>La Mauricie National Park</a:t>
            </a:r>
            <a:endParaRPr sz="2325" b="0" kern="0" dirty="0">
              <a:solidFill>
                <a:srgbClr val="015C66"/>
              </a:solidFill>
              <a:latin typeface="Quicksand"/>
              <a:ea typeface="Quicksand"/>
              <a:cs typeface="Quicksand"/>
              <a:sym typeface="Quicksand"/>
            </a:endParaRPr>
          </a:p>
        </p:txBody>
      </p:sp>
      <p:pic>
        <p:nvPicPr>
          <p:cNvPr id="131078" name="Google Shape;224;p32">
            <a:extLst>
              <a:ext uri="{FF2B5EF4-FFF2-40B4-BE49-F238E27FC236}">
                <a16:creationId xmlns:a16="http://schemas.microsoft.com/office/drawing/2014/main" id="{947CB5BF-9B66-E143-977D-E5CC0A7CD52C}"/>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34275" y="5611813"/>
            <a:ext cx="1565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Google Shape;377;p17">
            <a:extLst>
              <a:ext uri="{FF2B5EF4-FFF2-40B4-BE49-F238E27FC236}">
                <a16:creationId xmlns:a16="http://schemas.microsoft.com/office/drawing/2014/main" id="{64C051FD-3F40-D749-93E5-2DC559431733}"/>
              </a:ext>
            </a:extLst>
          </p:cNvPr>
          <p:cNvSpPr txBox="1">
            <a:spLocks noGrp="1"/>
          </p:cNvSpPr>
          <p:nvPr>
            <p:ph type="body" idx="1"/>
          </p:nvPr>
        </p:nvSpPr>
        <p:spPr>
          <a:xfrm>
            <a:off x="6553200" y="2417763"/>
            <a:ext cx="2528888" cy="2525712"/>
          </a:xfrm>
        </p:spPr>
        <p:txBody>
          <a:bodyPr lIns="68569" tIns="34275" rIns="68569" bIns="34275">
            <a:noAutofit/>
          </a:bodyPr>
          <a:lstStyle/>
          <a:p>
            <a:pPr marL="257175" eaLnBrk="1" fontAlgn="auto" hangingPunct="1">
              <a:lnSpc>
                <a:spcPct val="100000"/>
              </a:lnSpc>
              <a:spcBef>
                <a:spcPts val="0"/>
              </a:spcBef>
              <a:buSzPts val="2200"/>
              <a:buFont typeface="Wingdings" panose="05000000000000000000" pitchFamily="2" charset="2"/>
              <a:buChar char="Ø"/>
              <a:defRPr/>
            </a:pPr>
            <a:r>
              <a:rPr lang="fr-CA" sz="1500" b="1" dirty="0" err="1">
                <a:solidFill>
                  <a:schemeClr val="tx1"/>
                </a:solidFill>
                <a:latin typeface="Quicksand"/>
                <a:ea typeface="Quicksand"/>
                <a:cs typeface="Quicksand"/>
                <a:sym typeface="Quicksand"/>
              </a:rPr>
              <a:t>Anticipate</a:t>
            </a:r>
            <a:r>
              <a:rPr lang="fr-CA" sz="1500" b="1" dirty="0">
                <a:solidFill>
                  <a:schemeClr val="tx1"/>
                </a:solidFill>
                <a:latin typeface="Quicksand"/>
                <a:ea typeface="Quicksand"/>
                <a:cs typeface="Quicksand"/>
                <a:sym typeface="Quicksand"/>
              </a:rPr>
              <a:t> impacts on the </a:t>
            </a:r>
            <a:r>
              <a:rPr lang="fr-CA" sz="1500" b="1" dirty="0" err="1">
                <a:solidFill>
                  <a:schemeClr val="tx1"/>
                </a:solidFill>
                <a:latin typeface="Quicksand"/>
                <a:ea typeface="Quicksand"/>
                <a:cs typeface="Quicksand"/>
                <a:sym typeface="Quicksand"/>
              </a:rPr>
              <a:t>landscape</a:t>
            </a:r>
            <a:r>
              <a:rPr lang="fr-CA" sz="1500" b="1" dirty="0">
                <a:solidFill>
                  <a:schemeClr val="tx1"/>
                </a:solidFill>
                <a:latin typeface="Quicksand"/>
                <a:ea typeface="Quicksand"/>
                <a:cs typeface="Quicksand"/>
                <a:sym typeface="Quicksand"/>
              </a:rPr>
              <a:t> and </a:t>
            </a:r>
            <a:r>
              <a:rPr lang="fr-CA" sz="1500" b="1" dirty="0" err="1">
                <a:solidFill>
                  <a:schemeClr val="tx1"/>
                </a:solidFill>
                <a:latin typeface="Quicksand"/>
                <a:ea typeface="Quicksand"/>
                <a:cs typeface="Quicksand"/>
                <a:sym typeface="Quicksand"/>
              </a:rPr>
              <a:t>ecological</a:t>
            </a:r>
            <a:r>
              <a:rPr lang="fr-CA" sz="1500" b="1" dirty="0">
                <a:solidFill>
                  <a:schemeClr val="tx1"/>
                </a:solidFill>
                <a:latin typeface="Quicksand"/>
                <a:ea typeface="Quicksand"/>
                <a:cs typeface="Quicksand"/>
                <a:sym typeface="Quicksand"/>
              </a:rPr>
              <a:t> </a:t>
            </a:r>
            <a:r>
              <a:rPr lang="fr-CA" sz="1500" b="1" dirty="0" err="1">
                <a:solidFill>
                  <a:schemeClr val="tx1"/>
                </a:solidFill>
                <a:latin typeface="Quicksand"/>
                <a:ea typeface="Quicksand"/>
                <a:cs typeface="Quicksand"/>
                <a:sym typeface="Quicksand"/>
              </a:rPr>
              <a:t>connectivity</a:t>
            </a:r>
            <a:r>
              <a:rPr lang="fr-CA" sz="1500" b="1" dirty="0">
                <a:solidFill>
                  <a:schemeClr val="tx1"/>
                </a:solidFill>
                <a:latin typeface="Quicksand"/>
                <a:ea typeface="Quicksand"/>
                <a:cs typeface="Quicksand"/>
                <a:sym typeface="Quicksand"/>
              </a:rPr>
              <a:t> </a:t>
            </a:r>
          </a:p>
          <a:p>
            <a:pPr marL="257175" eaLnBrk="1" fontAlgn="auto" hangingPunct="1">
              <a:lnSpc>
                <a:spcPct val="100000"/>
              </a:lnSpc>
              <a:spcBef>
                <a:spcPts val="0"/>
              </a:spcBef>
              <a:buSzPts val="2200"/>
              <a:buFont typeface="Wingdings" panose="05000000000000000000" pitchFamily="2" charset="2"/>
              <a:buChar char="Ø"/>
              <a:defRPr/>
            </a:pPr>
            <a:endParaRPr lang="fr-CA" sz="1500" b="1" dirty="0">
              <a:solidFill>
                <a:schemeClr val="tx1"/>
              </a:solidFill>
              <a:latin typeface="Quicksand"/>
              <a:ea typeface="Quicksand"/>
              <a:cs typeface="Quicksand"/>
              <a:sym typeface="Quicksand"/>
            </a:endParaRPr>
          </a:p>
          <a:p>
            <a:pPr marL="257175" eaLnBrk="1" fontAlgn="auto" hangingPunct="1">
              <a:lnSpc>
                <a:spcPct val="100000"/>
              </a:lnSpc>
              <a:spcBef>
                <a:spcPts val="0"/>
              </a:spcBef>
              <a:buSzPts val="2200"/>
              <a:buFont typeface="Wingdings" panose="05000000000000000000" pitchFamily="2" charset="2"/>
              <a:buChar char="Ø"/>
              <a:defRPr/>
            </a:pPr>
            <a:r>
              <a:rPr lang="fr-CA" sz="1500" b="1" dirty="0" err="1">
                <a:solidFill>
                  <a:schemeClr val="tx1"/>
                </a:solidFill>
                <a:latin typeface="Quicksand"/>
                <a:ea typeface="Quicksand"/>
                <a:cs typeface="Quicksand"/>
                <a:sym typeface="Quicksand"/>
              </a:rPr>
              <a:t>Prioritize</a:t>
            </a:r>
            <a:r>
              <a:rPr lang="fr-CA" sz="1500" b="1" dirty="0">
                <a:solidFill>
                  <a:schemeClr val="tx1"/>
                </a:solidFill>
                <a:latin typeface="Quicksand"/>
                <a:ea typeface="Quicksand"/>
                <a:cs typeface="Quicksand"/>
                <a:sym typeface="Quicksand"/>
              </a:rPr>
              <a:t> interventions in the </a:t>
            </a:r>
            <a:r>
              <a:rPr lang="fr-CA" sz="1500" b="1" dirty="0" err="1">
                <a:solidFill>
                  <a:schemeClr val="tx1"/>
                </a:solidFill>
                <a:latin typeface="Quicksand"/>
                <a:ea typeface="Quicksand"/>
                <a:cs typeface="Quicksand"/>
                <a:sym typeface="Quicksand"/>
              </a:rPr>
              <a:t>sectors</a:t>
            </a:r>
            <a:r>
              <a:rPr lang="fr-CA" sz="1500" b="1" dirty="0">
                <a:solidFill>
                  <a:schemeClr val="tx1"/>
                </a:solidFill>
                <a:latin typeface="Quicksand"/>
                <a:ea typeface="Quicksand"/>
                <a:cs typeface="Quicksand"/>
                <a:sym typeface="Quicksand"/>
              </a:rPr>
              <a:t> :</a:t>
            </a:r>
          </a:p>
          <a:p>
            <a:pPr marL="600075" lvl="1" eaLnBrk="1" fontAlgn="auto" hangingPunct="1">
              <a:lnSpc>
                <a:spcPct val="100000"/>
              </a:lnSpc>
              <a:spcBef>
                <a:spcPts val="0"/>
              </a:spcBef>
              <a:buSzPts val="2200"/>
              <a:buFont typeface="Wingdings" panose="05000000000000000000" pitchFamily="2" charset="2"/>
              <a:buChar char="Ø"/>
              <a:defRPr/>
            </a:pPr>
            <a:r>
              <a:rPr lang="fr-CA" sz="1500" b="1" dirty="0">
                <a:solidFill>
                  <a:schemeClr val="tx1"/>
                </a:solidFill>
                <a:latin typeface="Quicksand"/>
                <a:ea typeface="Quicksand"/>
                <a:cs typeface="Quicksand"/>
                <a:sym typeface="Quicksand"/>
              </a:rPr>
              <a:t>the least diverse</a:t>
            </a:r>
          </a:p>
          <a:p>
            <a:pPr marL="600075" lvl="1" eaLnBrk="1" fontAlgn="auto" hangingPunct="1">
              <a:lnSpc>
                <a:spcPct val="100000"/>
              </a:lnSpc>
              <a:spcBef>
                <a:spcPts val="0"/>
              </a:spcBef>
              <a:buSzPts val="2200"/>
              <a:buFont typeface="Wingdings" panose="05000000000000000000" pitchFamily="2" charset="2"/>
              <a:buChar char="Ø"/>
              <a:defRPr/>
            </a:pPr>
            <a:r>
              <a:rPr lang="fr-CA" sz="1500" b="1" dirty="0">
                <a:solidFill>
                  <a:schemeClr val="tx1"/>
                </a:solidFill>
                <a:latin typeface="Quicksand"/>
                <a:ea typeface="Quicksand"/>
                <a:cs typeface="Quicksand"/>
                <a:sym typeface="Quicksand"/>
              </a:rPr>
              <a:t>the </a:t>
            </a:r>
            <a:r>
              <a:rPr lang="fr-CA" sz="1500" b="1" dirty="0" err="1">
                <a:solidFill>
                  <a:schemeClr val="tx1"/>
                </a:solidFill>
                <a:latin typeface="Quicksand"/>
                <a:ea typeface="Quicksand"/>
                <a:cs typeface="Quicksand"/>
                <a:sym typeface="Quicksand"/>
              </a:rPr>
              <a:t>most</a:t>
            </a:r>
            <a:r>
              <a:rPr lang="fr-CA" sz="1500" b="1" dirty="0">
                <a:solidFill>
                  <a:schemeClr val="tx1"/>
                </a:solidFill>
                <a:latin typeface="Quicksand"/>
                <a:ea typeface="Quicksand"/>
                <a:cs typeface="Quicksand"/>
                <a:sym typeface="Quicksand"/>
              </a:rPr>
              <a:t> </a:t>
            </a:r>
            <a:r>
              <a:rPr lang="fr-CA" sz="1500" b="1" dirty="0" err="1">
                <a:solidFill>
                  <a:schemeClr val="tx1"/>
                </a:solidFill>
                <a:latin typeface="Quicksand"/>
                <a:ea typeface="Quicksand"/>
                <a:cs typeface="Quicksand"/>
                <a:sym typeface="Quicksand"/>
              </a:rPr>
              <a:t>vulnerable</a:t>
            </a:r>
            <a:endParaRPr sz="1500" dirty="0">
              <a:solidFill>
                <a:schemeClr val="tx1"/>
              </a:solidFill>
              <a:latin typeface="Quicksand"/>
              <a:ea typeface="Quicksand"/>
              <a:cs typeface="Quicksand"/>
              <a:sym typeface="Quicksand"/>
            </a:endParaRPr>
          </a:p>
        </p:txBody>
      </p:sp>
      <p:pic>
        <p:nvPicPr>
          <p:cNvPr id="133123" name="Google Shape;378;p17">
            <a:extLst>
              <a:ext uri="{FF2B5EF4-FFF2-40B4-BE49-F238E27FC236}">
                <a16:creationId xmlns:a16="http://schemas.microsoft.com/office/drawing/2014/main" id="{78AC9911-572E-9F42-A703-BEAEC4932AC4}"/>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7125" y="5473700"/>
            <a:ext cx="2044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Google Shape;383;p17">
            <a:extLst>
              <a:ext uri="{FF2B5EF4-FFF2-40B4-BE49-F238E27FC236}">
                <a16:creationId xmlns:a16="http://schemas.microsoft.com/office/drawing/2014/main" id="{2C451CED-1F18-6B49-82C2-CE2AEB2BC7F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9675" y="1871663"/>
            <a:ext cx="40735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 name="Google Shape;384;p17">
            <a:extLst>
              <a:ext uri="{FF2B5EF4-FFF2-40B4-BE49-F238E27FC236}">
                <a16:creationId xmlns:a16="http://schemas.microsoft.com/office/drawing/2014/main" id="{E94AEE2A-193D-D142-81E9-ECC4B8E40944}"/>
              </a:ext>
            </a:extLst>
          </p:cNvPr>
          <p:cNvSpPr/>
          <p:nvPr/>
        </p:nvSpPr>
        <p:spPr>
          <a:xfrm>
            <a:off x="1901825" y="3535363"/>
            <a:ext cx="522288" cy="350837"/>
          </a:xfrm>
          <a:prstGeom prst="rightArrow">
            <a:avLst>
              <a:gd name="adj1" fmla="val 50000"/>
              <a:gd name="adj2" fmla="val 50000"/>
            </a:avLst>
          </a:prstGeom>
          <a:solidFill>
            <a:schemeClr val="accent4"/>
          </a:solidFill>
          <a:ln w="12700" cap="flat" cmpd="sng">
            <a:solidFill>
              <a:srgbClr val="BA9100"/>
            </a:solidFill>
            <a:prstDash val="solid"/>
            <a:miter lim="800000"/>
            <a:headEnd type="none" w="sm" len="sm"/>
            <a:tailEnd type="none" w="sm" len="sm"/>
          </a:ln>
        </p:spPr>
        <p:txBody>
          <a:bodyPr spcFirstLastPara="1" lIns="68569" tIns="34275" rIns="68569" bIns="34275" anchor="ctr"/>
          <a:lstStyle/>
          <a:p>
            <a:pPr algn="ctr" defTabSz="685800" eaLnBrk="1" fontAlgn="auto" hangingPunct="1">
              <a:spcBef>
                <a:spcPts val="0"/>
              </a:spcBef>
              <a:spcAft>
                <a:spcPts val="0"/>
              </a:spcAft>
              <a:buClr>
                <a:srgbClr val="000000"/>
              </a:buClr>
              <a:defRPr/>
            </a:pPr>
            <a:endParaRPr sz="1350" b="0" kern="0">
              <a:solidFill>
                <a:srgbClr val="FFFFFF"/>
              </a:solidFill>
              <a:latin typeface="Quicksand"/>
              <a:ea typeface="Quicksand"/>
              <a:cs typeface="Quicksand"/>
              <a:sym typeface="Quicksand"/>
            </a:endParaRPr>
          </a:p>
        </p:txBody>
      </p:sp>
      <p:sp>
        <p:nvSpPr>
          <p:cNvPr id="11" name="Google Shape;216;p10">
            <a:extLst>
              <a:ext uri="{FF2B5EF4-FFF2-40B4-BE49-F238E27FC236}">
                <a16:creationId xmlns:a16="http://schemas.microsoft.com/office/drawing/2014/main" id="{1944FA5A-F11C-1E45-9787-E504901B8B5C}"/>
              </a:ext>
            </a:extLst>
          </p:cNvPr>
          <p:cNvSpPr txBox="1"/>
          <p:nvPr/>
        </p:nvSpPr>
        <p:spPr>
          <a:xfrm>
            <a:off x="74613" y="536575"/>
            <a:ext cx="7829550" cy="942975"/>
          </a:xfrm>
          <a:prstGeom prst="rect">
            <a:avLst/>
          </a:prstGeom>
          <a:noFill/>
          <a:ln>
            <a:noFill/>
          </a:ln>
        </p:spPr>
        <p:txBody>
          <a:bodyPr spcFirstLastPara="1" lIns="68569" tIns="34275" rIns="68569" bIns="34275"/>
          <a:lstStyle/>
          <a:p>
            <a:pPr defTabSz="685800" eaLnBrk="1" fontAlgn="auto" hangingPunct="1">
              <a:lnSpc>
                <a:spcPct val="108000"/>
              </a:lnSpc>
              <a:spcBef>
                <a:spcPts val="0"/>
              </a:spcBef>
              <a:spcAft>
                <a:spcPts val="0"/>
              </a:spcAft>
              <a:buClr>
                <a:srgbClr val="000000"/>
              </a:buClr>
              <a:buSzPts val="3100"/>
              <a:defRPr/>
            </a:pPr>
            <a:r>
              <a:rPr lang="fr-CA" sz="2325" kern="0" dirty="0">
                <a:solidFill>
                  <a:srgbClr val="015C66"/>
                </a:solidFill>
                <a:latin typeface="Quicksand"/>
                <a:ea typeface="Quicksand"/>
                <a:cs typeface="Quicksand"/>
                <a:sym typeface="Quicksand"/>
              </a:rPr>
              <a:t>Identification of </a:t>
            </a:r>
            <a:r>
              <a:rPr lang="fr-CA" sz="2325" kern="0" dirty="0" err="1">
                <a:solidFill>
                  <a:srgbClr val="015C66"/>
                </a:solidFill>
                <a:latin typeface="Quicksand"/>
                <a:ea typeface="Quicksand"/>
                <a:cs typeface="Quicksand"/>
                <a:sym typeface="Quicksand"/>
              </a:rPr>
              <a:t>vulnerable</a:t>
            </a:r>
            <a:r>
              <a:rPr lang="fr-CA" sz="2325" kern="0" dirty="0">
                <a:solidFill>
                  <a:srgbClr val="015C66"/>
                </a:solidFill>
                <a:latin typeface="Quicksand"/>
                <a:ea typeface="Quicksand"/>
                <a:cs typeface="Quicksand"/>
                <a:sym typeface="Quicksand"/>
              </a:rPr>
              <a:t> </a:t>
            </a:r>
            <a:r>
              <a:rPr lang="fr-CA" sz="2325" kern="0" dirty="0" err="1">
                <a:solidFill>
                  <a:srgbClr val="015C66"/>
                </a:solidFill>
                <a:latin typeface="Quicksand"/>
                <a:ea typeface="Quicksand"/>
                <a:cs typeface="Quicksand"/>
                <a:sym typeface="Quicksand"/>
              </a:rPr>
              <a:t>sectors</a:t>
            </a:r>
            <a:endParaRPr lang="fr-CA" sz="2325" kern="0" dirty="0">
              <a:solidFill>
                <a:srgbClr val="015C66"/>
              </a:solidFill>
              <a:latin typeface="Quicksand"/>
              <a:ea typeface="Quicksand"/>
              <a:cs typeface="Quicksand"/>
              <a:sym typeface="Quicksand"/>
            </a:endParaRPr>
          </a:p>
          <a:p>
            <a:pPr defTabSz="685800" eaLnBrk="1" fontAlgn="auto" hangingPunct="1">
              <a:lnSpc>
                <a:spcPct val="108000"/>
              </a:lnSpc>
              <a:spcBef>
                <a:spcPts val="0"/>
              </a:spcBef>
              <a:spcAft>
                <a:spcPts val="0"/>
              </a:spcAft>
              <a:buClr>
                <a:srgbClr val="000000"/>
              </a:buClr>
              <a:buSzPts val="3100"/>
              <a:defRPr/>
            </a:pPr>
            <a:r>
              <a:rPr lang="fr-CA" sz="2325" kern="0" dirty="0">
                <a:solidFill>
                  <a:srgbClr val="015C66"/>
                </a:solidFill>
                <a:latin typeface="Quicksand"/>
                <a:ea typeface="Quicksand"/>
                <a:cs typeface="Quicksand"/>
                <a:sym typeface="Quicksand"/>
              </a:rPr>
              <a:t>La Mauricie National Park</a:t>
            </a:r>
            <a:endParaRPr sz="2325" b="0" kern="0" dirty="0">
              <a:solidFill>
                <a:srgbClr val="015C66"/>
              </a:solidFill>
              <a:latin typeface="Quicksand"/>
              <a:ea typeface="Quicksand"/>
              <a:cs typeface="Quicksand"/>
              <a:sym typeface="Quicksand"/>
            </a:endParaRPr>
          </a:p>
        </p:txBody>
      </p:sp>
      <p:grpSp>
        <p:nvGrpSpPr>
          <p:cNvPr id="133127" name="Groupe 2">
            <a:extLst>
              <a:ext uri="{FF2B5EF4-FFF2-40B4-BE49-F238E27FC236}">
                <a16:creationId xmlns:a16="http://schemas.microsoft.com/office/drawing/2014/main" id="{BBFA5B60-0779-334A-A680-C54A365E4AC9}"/>
              </a:ext>
            </a:extLst>
          </p:cNvPr>
          <p:cNvGrpSpPr>
            <a:grpSpLocks/>
          </p:cNvGrpSpPr>
          <p:nvPr/>
        </p:nvGrpSpPr>
        <p:grpSpPr bwMode="auto">
          <a:xfrm>
            <a:off x="74613" y="3119438"/>
            <a:ext cx="1641475" cy="1227137"/>
            <a:chOff x="2671626" y="2142699"/>
            <a:chExt cx="2186978" cy="1635601"/>
          </a:xfrm>
        </p:grpSpPr>
        <p:pic>
          <p:nvPicPr>
            <p:cNvPr id="13" name="Google Shape;278;g1b6617cd247_1_310">
              <a:extLst>
                <a:ext uri="{FF2B5EF4-FFF2-40B4-BE49-F238E27FC236}">
                  <a16:creationId xmlns:a16="http://schemas.microsoft.com/office/drawing/2014/main" id="{CE607311-5A1B-634F-8182-214A1B58CD5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71626" y="3237274"/>
              <a:ext cx="2186978" cy="541026"/>
            </a:xfrm>
            <a:prstGeom prst="flowChartDecision">
              <a:avLst/>
            </a:prstGeom>
            <a:noFill/>
            <a:ln>
              <a:noFill/>
            </a:ln>
          </p:spPr>
        </p:pic>
        <p:pic>
          <p:nvPicPr>
            <p:cNvPr id="14" name="Google Shape;279;g1b6617cd247_1_310">
              <a:extLst>
                <a:ext uri="{FF2B5EF4-FFF2-40B4-BE49-F238E27FC236}">
                  <a16:creationId xmlns:a16="http://schemas.microsoft.com/office/drawing/2014/main" id="{DFE8220A-C35F-7B4C-AC2F-593FF390798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71626" y="2890849"/>
              <a:ext cx="2186978" cy="541026"/>
            </a:xfrm>
            <a:prstGeom prst="flowChartDecision">
              <a:avLst/>
            </a:prstGeom>
            <a:noFill/>
            <a:ln>
              <a:noFill/>
            </a:ln>
          </p:spPr>
        </p:pic>
        <p:pic>
          <p:nvPicPr>
            <p:cNvPr id="15" name="Google Shape;280;g1b6617cd247_1_310">
              <a:extLst>
                <a:ext uri="{FF2B5EF4-FFF2-40B4-BE49-F238E27FC236}">
                  <a16:creationId xmlns:a16="http://schemas.microsoft.com/office/drawing/2014/main" id="{DE1E9455-E878-D24D-AEFE-5A02703B732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71626" y="2497074"/>
              <a:ext cx="2186978" cy="541026"/>
            </a:xfrm>
            <a:prstGeom prst="flowChartDecision">
              <a:avLst/>
            </a:prstGeom>
            <a:noFill/>
            <a:ln>
              <a:noFill/>
            </a:ln>
          </p:spPr>
        </p:pic>
        <p:pic>
          <p:nvPicPr>
            <p:cNvPr id="16" name="Google Shape;281;g1b6617cd247_1_310">
              <a:extLst>
                <a:ext uri="{FF2B5EF4-FFF2-40B4-BE49-F238E27FC236}">
                  <a16:creationId xmlns:a16="http://schemas.microsoft.com/office/drawing/2014/main" id="{BFD86835-80FF-9049-ACAF-B4E68F95925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71626" y="2142699"/>
              <a:ext cx="2186978" cy="541026"/>
            </a:xfrm>
            <a:prstGeom prst="flowChartDecision">
              <a:avLst/>
            </a:prstGeom>
            <a:noFill/>
            <a:ln>
              <a:noFill/>
            </a:ln>
          </p:spPr>
        </p:pic>
      </p:grpSp>
      <p:pic>
        <p:nvPicPr>
          <p:cNvPr id="133128" name="Google Shape;224;p32">
            <a:extLst>
              <a:ext uri="{FF2B5EF4-FFF2-40B4-BE49-F238E27FC236}">
                <a16:creationId xmlns:a16="http://schemas.microsoft.com/office/drawing/2014/main" id="{A4265F83-11A4-4D4D-A9C0-050E3A0A8539}"/>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4275" y="5611813"/>
            <a:ext cx="1565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1BFDDE4-49AF-0A4C-A09A-974665A57E09}"/>
              </a:ext>
            </a:extLst>
          </p:cNvPr>
          <p:cNvSpPr txBox="1"/>
          <p:nvPr/>
        </p:nvSpPr>
        <p:spPr>
          <a:xfrm>
            <a:off x="3668713" y="5435600"/>
            <a:ext cx="1806575" cy="246063"/>
          </a:xfrm>
          <a:prstGeom prst="rect">
            <a:avLst/>
          </a:prstGeom>
          <a:solidFill>
            <a:schemeClr val="bg1"/>
          </a:solidFill>
        </p:spPr>
        <p:txBody>
          <a:bodyPr>
            <a:spAutoFit/>
          </a:bodyPr>
          <a:lstStyle/>
          <a:p>
            <a:pPr>
              <a:defRPr/>
            </a:pPr>
            <a:r>
              <a:rPr lang="fr-CA" sz="1000" dirty="0">
                <a:solidFill>
                  <a:schemeClr val="tx1"/>
                </a:solidFill>
                <a:latin typeface="+mj-lt"/>
                <a:ea typeface="Quicksand"/>
                <a:cs typeface="Quicksand"/>
                <a:sym typeface="Quicksand"/>
              </a:rPr>
              <a:t>Prioriser les interventions </a:t>
            </a:r>
            <a:endParaRPr lang="fr-CA" sz="1000" dirty="0">
              <a:latin typeface="+mj-lt"/>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DFC3B86F-5F45-B845-AF71-61D93768A0BE}"/>
              </a:ext>
            </a:extLst>
          </p:cNvPr>
          <p:cNvSpPr txBox="1">
            <a:spLocks/>
          </p:cNvSpPr>
          <p:nvPr>
            <p:custDataLst>
              <p:tags r:id="rId1"/>
            </p:custDataLst>
          </p:nvPr>
        </p:nvSpPr>
        <p:spPr bwMode="auto">
          <a:xfrm>
            <a:off x="-3175" y="692150"/>
            <a:ext cx="9144000" cy="6070600"/>
          </a:xfrm>
          <a:prstGeom prst="rect">
            <a:avLst/>
          </a:prstGeom>
          <a:solidFill>
            <a:schemeClr val="bg1"/>
          </a:solidFill>
          <a:ln>
            <a:noFill/>
          </a:ln>
        </p:spPr>
        <p:txBody>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marL="623888" indent="-444500">
              <a:spcBef>
                <a:spcPts val="600"/>
              </a:spcBef>
              <a:buFont typeface="Wingdings" panose="05000000000000000000" pitchFamily="2" charset="2"/>
              <a:buChar char="Ø"/>
              <a:defRPr/>
            </a:pP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Do not plant or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promote</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ONLY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species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considered</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commercial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today</a:t>
            </a:r>
            <a:endPar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600"/>
              </a:spcBef>
              <a:buFont typeface="Wingdings" panose="05000000000000000000" pitchFamily="2" charset="2"/>
              <a:buChar char="Ø"/>
              <a:defRPr/>
            </a:pP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The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species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present</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locally</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may</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not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be</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well</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adapted</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or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diversified</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enough</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to face future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climatic</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and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biotic</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rigors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and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uncertainties</a:t>
            </a:r>
            <a:endPar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600"/>
              </a:spcBef>
              <a:buFont typeface="Wingdings" panose="05000000000000000000" pitchFamily="2" charset="2"/>
              <a:buChar char="Ø"/>
              <a:defRPr/>
            </a:pP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THE PAST IS NO LONGER A GUARANTEE OF THE FUTURE</a:t>
            </a:r>
          </a:p>
          <a:p>
            <a:pPr marL="623888" indent="-444500">
              <a:spcBef>
                <a:spcPts val="600"/>
              </a:spcBef>
              <a:buFont typeface="Wingdings" panose="05000000000000000000" pitchFamily="2" charset="2"/>
              <a:buChar char="Ø"/>
              <a:defRPr/>
            </a:pP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NO MORE PLANTING MONOCULTURES</a:t>
            </a:r>
          </a:p>
          <a:p>
            <a:pPr marL="623888" indent="-444500">
              <a:spcBef>
                <a:spcPts val="600"/>
              </a:spcBef>
              <a:buFont typeface="Wingdings" panose="05000000000000000000" pitchFamily="2" charset="2"/>
              <a:buChar char="Ø"/>
              <a:defRPr/>
            </a:pP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Favour</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species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that</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are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diversified</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in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terms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of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their</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functioning</a:t>
            </a:r>
            <a:endPar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600"/>
              </a:spcBef>
              <a:buFont typeface="Wingdings" panose="05000000000000000000" pitchFamily="2" charset="2"/>
              <a:buChar char="Ø"/>
              <a:defRPr/>
            </a:pP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Think</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wood</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and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carbon</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biodiversity</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key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species</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water, mental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health</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resilience</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stability</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etc.</a:t>
            </a:r>
          </a:p>
          <a:p>
            <a:pPr marL="623888" indent="-444500">
              <a:spcBef>
                <a:spcPts val="600"/>
              </a:spcBef>
              <a:buFont typeface="Wingdings" panose="05000000000000000000" pitchFamily="2" charset="2"/>
              <a:buChar char="Ø"/>
              <a:defRPr/>
            </a:pP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1+1 = 3 OR EVEN 5: OUR BEST ALLY...DIVERSITY</a:t>
            </a:r>
          </a:p>
          <a:p>
            <a:pPr marL="623888" indent="-444500">
              <a:spcBef>
                <a:spcPts val="600"/>
              </a:spcBef>
              <a:buFont typeface="Wingdings" panose="05000000000000000000" pitchFamily="2" charset="2"/>
              <a:buChar char="Ø"/>
              <a:defRPr/>
            </a:pP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We</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must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think</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globally</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and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act</a:t>
            </a:r>
            <a:r>
              <a:rPr lang="fr-CA" sz="2200" kern="0" dirty="0">
                <a:solidFill>
                  <a:srgbClr val="000000"/>
                </a:solidFill>
                <a:effectLst>
                  <a:outerShdw blurRad="38100" dist="38100" dir="2700000" algn="tl">
                    <a:srgbClr val="000000">
                      <a:alpha val="43137"/>
                    </a:srgbClr>
                  </a:outerShdw>
                </a:effectLst>
                <a:latin typeface="Arial" pitchFamily="34" charset="0"/>
                <a:cs typeface="Arial" pitchFamily="34" charset="0"/>
              </a:rPr>
              <a:t> </a:t>
            </a:r>
            <a:r>
              <a:rPr lang="fr-CA" sz="2200"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locally</a:t>
            </a:r>
            <a:endParaRPr lang="fr-CA" sz="24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3000"/>
              </a:spcBef>
              <a:buFont typeface="Wingdings" panose="05000000000000000000" pitchFamily="2" charset="2"/>
              <a:buChar char="Ø"/>
              <a:defRPr/>
            </a:pPr>
            <a:endParaRPr lang="fr-CA" sz="2400" kern="0" dirty="0">
              <a:solidFill>
                <a:srgbClr val="000000"/>
              </a:solidFill>
              <a:latin typeface="Arial" pitchFamily="34" charset="0"/>
              <a:cs typeface="Arial" pitchFamily="34" charset="0"/>
            </a:endParaRPr>
          </a:p>
          <a:p>
            <a:pPr marL="623888" indent="-444500">
              <a:spcBef>
                <a:spcPts val="3000"/>
              </a:spcBef>
              <a:buFont typeface="Wingdings" panose="05000000000000000000" pitchFamily="2" charset="2"/>
              <a:buChar char="Ø"/>
              <a:defRPr/>
            </a:pPr>
            <a:endPar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3000"/>
              </a:spcBef>
              <a:buFont typeface="Wingdings" panose="05000000000000000000" pitchFamily="2" charset="2"/>
              <a:buChar char="Ø"/>
              <a:defRPr/>
            </a:pPr>
            <a:endPar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623888" indent="-444500">
              <a:spcBef>
                <a:spcPts val="3000"/>
              </a:spcBef>
              <a:buFont typeface="Wingdings" panose="05000000000000000000" pitchFamily="2" charset="2"/>
              <a:buChar char="Ø"/>
              <a:defRPr/>
            </a:pPr>
            <a:endParaRPr lang="fr-CA" sz="3400" kern="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spcBef>
                <a:spcPts val="3000"/>
              </a:spcBef>
              <a:defRPr/>
            </a:pPr>
            <a:endParaRPr lang="fr-CA" sz="4000" kern="0" dirty="0">
              <a:solidFill>
                <a:srgbClr val="006600"/>
              </a:solidFill>
              <a:effectLst>
                <a:outerShdw blurRad="38100" dist="38100" dir="2700000" algn="tl">
                  <a:srgbClr val="000000">
                    <a:alpha val="43137"/>
                  </a:srgbClr>
                </a:outerShdw>
              </a:effectLst>
              <a:latin typeface="Arial" pitchFamily="34" charset="0"/>
              <a:cs typeface="Arial" pitchFamily="34" charset="0"/>
            </a:endParaRPr>
          </a:p>
          <a:p>
            <a:pPr>
              <a:defRPr/>
            </a:pPr>
            <a:endParaRPr lang="fr-CA" sz="2800" b="0" kern="0" dirty="0">
              <a:solidFill>
                <a:srgbClr val="FFFFFF"/>
              </a:solidFill>
              <a:latin typeface="Arial" pitchFamily="34" charset="0"/>
              <a:cs typeface="Arial" pitchFamily="34" charset="0"/>
            </a:endParaRPr>
          </a:p>
          <a:p>
            <a:pPr>
              <a:defRPr/>
            </a:pPr>
            <a:endParaRPr lang="fr-CA" sz="2800" b="0" kern="0" dirty="0">
              <a:solidFill>
                <a:srgbClr val="FFFFFF"/>
              </a:solidFill>
              <a:latin typeface="Arial" pitchFamily="34" charset="0"/>
              <a:cs typeface="Arial" pitchFamily="34" charset="0"/>
            </a:endParaRPr>
          </a:p>
          <a:p>
            <a:pPr>
              <a:defRPr/>
            </a:pPr>
            <a:endParaRPr lang="fr-CA" sz="2800" b="0" kern="0" dirty="0">
              <a:solidFill>
                <a:srgbClr val="FFFFFF"/>
              </a:solidFill>
            </a:endParaRPr>
          </a:p>
        </p:txBody>
      </p:sp>
      <p:sp>
        <p:nvSpPr>
          <p:cNvPr id="135171" name="AutoShape 4">
            <a:extLst>
              <a:ext uri="{FF2B5EF4-FFF2-40B4-BE49-F238E27FC236}">
                <a16:creationId xmlns:a16="http://schemas.microsoft.com/office/drawing/2014/main" id="{06CE3327-AAE2-9D42-89B4-49B0F451FFD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endParaRPr lang="fr-CA" altLang="fr-FR" sz="2800">
              <a:solidFill>
                <a:srgbClr val="FFFFFF"/>
              </a:solidFill>
            </a:endParaRPr>
          </a:p>
        </p:txBody>
      </p:sp>
      <p:sp>
        <p:nvSpPr>
          <p:cNvPr id="135172" name="ZoneTexte 1">
            <a:extLst>
              <a:ext uri="{FF2B5EF4-FFF2-40B4-BE49-F238E27FC236}">
                <a16:creationId xmlns:a16="http://schemas.microsoft.com/office/drawing/2014/main" id="{06418579-59D9-8447-9F41-8C83606E52B7}"/>
              </a:ext>
            </a:extLst>
          </p:cNvPr>
          <p:cNvSpPr txBox="1">
            <a:spLocks noChangeArrowheads="1"/>
          </p:cNvSpPr>
          <p:nvPr/>
        </p:nvSpPr>
        <p:spPr bwMode="auto">
          <a:xfrm>
            <a:off x="0" y="0"/>
            <a:ext cx="9144000" cy="584775"/>
          </a:xfrm>
          <a:prstGeom prst="rect">
            <a:avLst/>
          </a:prstGeom>
          <a:solidFill>
            <a:schemeClr val="tx1">
              <a:alpha val="8392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lgn="ctr">
              <a:spcBef>
                <a:spcPct val="0"/>
              </a:spcBef>
              <a:buFontTx/>
              <a:buNone/>
            </a:pPr>
            <a:r>
              <a:rPr lang="fr-CA" altLang="fr-FR" dirty="0">
                <a:solidFill>
                  <a:srgbClr val="FFFFFF"/>
                </a:solidFill>
                <a:latin typeface="Arial" panose="020B0604020202020204" pitchFamily="34" charset="0"/>
                <a:cs typeface="Arial" panose="020B0604020202020204" pitchFamily="34" charset="0"/>
              </a:rPr>
              <a:t>A « Marshall » Plan for </a:t>
            </a:r>
            <a:r>
              <a:rPr lang="fr-CA" altLang="fr-FR" dirty="0" err="1">
                <a:solidFill>
                  <a:srgbClr val="FFFFFF"/>
                </a:solidFill>
                <a:latin typeface="Arial" panose="020B0604020202020204" pitchFamily="34" charset="0"/>
                <a:cs typeface="Arial" panose="020B0604020202020204" pitchFamily="34" charset="0"/>
              </a:rPr>
              <a:t>Quebec</a:t>
            </a:r>
            <a:r>
              <a:rPr lang="fr-CA" altLang="fr-FR" dirty="0">
                <a:solidFill>
                  <a:srgbClr val="FFFFFF"/>
                </a:solidFill>
                <a:latin typeface="Arial" panose="020B0604020202020204" pitchFamily="34" charset="0"/>
                <a:cs typeface="Arial" panose="020B0604020202020204" pitchFamily="34" charset="0"/>
              </a:rPr>
              <a:t> </a:t>
            </a:r>
            <a:r>
              <a:rPr lang="fr-CA" altLang="fr-FR" dirty="0" err="1">
                <a:solidFill>
                  <a:srgbClr val="FFFFFF"/>
                </a:solidFill>
                <a:latin typeface="Arial" panose="020B0604020202020204" pitchFamily="34" charset="0"/>
                <a:cs typeface="Arial" panose="020B0604020202020204" pitchFamily="34" charset="0"/>
              </a:rPr>
              <a:t>forests</a:t>
            </a:r>
            <a:endParaRPr lang="fr-CA" altLang="fr-FR"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1">
            <a:extLst>
              <a:ext uri="{FF2B5EF4-FFF2-40B4-BE49-F238E27FC236}">
                <a16:creationId xmlns:a16="http://schemas.microsoft.com/office/drawing/2014/main" id="{E647E2D8-8F51-8C45-9368-93C8B77ACA01}"/>
              </a:ext>
            </a:extLst>
          </p:cNvPr>
          <p:cNvSpPr>
            <a:spLocks noGrp="1" noChangeArrowheads="1"/>
          </p:cNvSpPr>
          <p:nvPr>
            <p:ph type="title"/>
          </p:nvPr>
        </p:nvSpPr>
        <p:spPr/>
        <p:txBody>
          <a:bodyPr/>
          <a:lstStyle/>
          <a:p>
            <a:endParaRPr lang="fr-CA" altLang="fr-FR"/>
          </a:p>
        </p:txBody>
      </p:sp>
      <p:sp>
        <p:nvSpPr>
          <p:cNvPr id="137219" name="Espace réservé du contenu 2">
            <a:extLst>
              <a:ext uri="{FF2B5EF4-FFF2-40B4-BE49-F238E27FC236}">
                <a16:creationId xmlns:a16="http://schemas.microsoft.com/office/drawing/2014/main" id="{2DC8DA0E-C432-A746-AECE-C797B6B0A94F}"/>
              </a:ext>
            </a:extLst>
          </p:cNvPr>
          <p:cNvSpPr>
            <a:spLocks noGrp="1" noChangeArrowheads="1"/>
          </p:cNvSpPr>
          <p:nvPr>
            <p:ph idx="1"/>
          </p:nvPr>
        </p:nvSpPr>
        <p:spPr/>
        <p:txBody>
          <a:bodyPr/>
          <a:lstStyle/>
          <a:p>
            <a:endParaRPr lang="fr-CA" altLang="fr-FR"/>
          </a:p>
        </p:txBody>
      </p:sp>
      <p:pic>
        <p:nvPicPr>
          <p:cNvPr id="137220" name="Picture 2">
            <a:extLst>
              <a:ext uri="{FF2B5EF4-FFF2-40B4-BE49-F238E27FC236}">
                <a16:creationId xmlns:a16="http://schemas.microsoft.com/office/drawing/2014/main" id="{9F435C55-83E9-2C41-B1B0-A02EA802D3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25" y="-100013"/>
            <a:ext cx="93059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95FD4BB5-3C12-8B4C-B6AC-172A20BDA441}"/>
              </a:ext>
            </a:extLst>
          </p:cNvPr>
          <p:cNvSpPr>
            <a:spLocks noChangeArrowheads="1"/>
          </p:cNvSpPr>
          <p:nvPr/>
        </p:nvSpPr>
        <p:spPr bwMode="auto">
          <a:xfrm>
            <a:off x="2843213" y="2940050"/>
            <a:ext cx="2952750" cy="1754326"/>
          </a:xfrm>
          <a:prstGeom prst="rect">
            <a:avLst/>
          </a:prstGeom>
          <a:solidFill>
            <a:schemeClr val="tx1">
              <a:alpha val="94000"/>
            </a:schemeClr>
          </a:solidFill>
          <a:ln w="34925">
            <a:noFill/>
            <a:miter lim="800000"/>
            <a:headEnd/>
            <a:tailEnd/>
          </a:ln>
          <a:effectLst/>
        </p:spPr>
        <p:txBody>
          <a:bodyPr>
            <a:spAutoFit/>
          </a:bodyPr>
          <a:lstStyle>
            <a:lvl1pPr>
              <a:defRPr sz="2800" b="1">
                <a:solidFill>
                  <a:schemeClr val="bg1"/>
                </a:solidFill>
                <a:latin typeface="Comic Sans MS" panose="030F0702030302020204" pitchFamily="66" charset="0"/>
              </a:defRPr>
            </a:lvl1pPr>
            <a:lvl2pPr marL="742950" indent="-285750">
              <a:defRPr sz="2800" b="1">
                <a:solidFill>
                  <a:schemeClr val="bg1"/>
                </a:solidFill>
                <a:latin typeface="Comic Sans MS" panose="030F0702030302020204" pitchFamily="66" charset="0"/>
              </a:defRPr>
            </a:lvl2pPr>
            <a:lvl3pPr marL="1143000" indent="-228600">
              <a:defRPr sz="2800" b="1">
                <a:solidFill>
                  <a:schemeClr val="bg1"/>
                </a:solidFill>
                <a:latin typeface="Comic Sans MS" panose="030F0702030302020204" pitchFamily="66" charset="0"/>
              </a:defRPr>
            </a:lvl3pPr>
            <a:lvl4pPr marL="1600200" indent="-228600">
              <a:defRPr sz="2800" b="1">
                <a:solidFill>
                  <a:schemeClr val="bg1"/>
                </a:solidFill>
                <a:latin typeface="Comic Sans MS" panose="030F0702030302020204" pitchFamily="66" charset="0"/>
              </a:defRPr>
            </a:lvl4pPr>
            <a:lvl5pPr marL="2057400" indent="-228600">
              <a:defRPr sz="2800" b="1">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bg1"/>
                </a:solidFill>
                <a:latin typeface="Comic Sans MS" panose="030F0702030302020204" pitchFamily="66" charset="0"/>
              </a:defRPr>
            </a:lvl9pPr>
          </a:lstStyle>
          <a:p>
            <a:pPr algn="ctr">
              <a:defRPr/>
            </a:pPr>
            <a:r>
              <a:rPr lang="en-CA" altLang="fr-FR" sz="5400" dirty="0">
                <a:solidFill>
                  <a:srgbClr val="FFFFFF"/>
                </a:solidFill>
                <a:effectLst>
                  <a:outerShdw blurRad="38100" dist="38100" dir="2700000" algn="tl">
                    <a:srgbClr val="808080"/>
                  </a:outerShdw>
                </a:effectLst>
                <a:latin typeface="Arial" panose="020B0604020202020204" pitchFamily="34" charset="0"/>
                <a:ea typeface="+mn-ea"/>
                <a:cs typeface="Arial" panose="020B0604020202020204" pitchFamily="34" charset="0"/>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72549-0D8C-BA47-BF23-94AD6157BABF}"/>
              </a:ext>
            </a:extLst>
          </p:cNvPr>
          <p:cNvSpPr/>
          <p:nvPr/>
        </p:nvSpPr>
        <p:spPr>
          <a:xfrm>
            <a:off x="-39688" y="2420938"/>
            <a:ext cx="9183688" cy="2781300"/>
          </a:xfrm>
          <a:prstGeom prst="rect">
            <a:avLst/>
          </a:prstGeom>
          <a:solidFill>
            <a:schemeClr val="tx1">
              <a:lumMod val="75000"/>
              <a:lumOff val="25000"/>
            </a:schemeClr>
          </a:solidFill>
          <a:ln w="19050">
            <a:solidFill>
              <a:schemeClr val="bg1"/>
            </a:solidFill>
          </a:ln>
        </p:spPr>
        <p:txBody>
          <a:bodyPr>
            <a:spAutoFit/>
          </a:bodyPr>
          <a:lstStyle/>
          <a:p>
            <a:pPr marL="71438" lvl="1" algn="ctr" eaLnBrk="1" fontAlgn="auto" hangingPunct="1">
              <a:lnSpc>
                <a:spcPct val="110000"/>
              </a:lnSpc>
              <a:spcBef>
                <a:spcPts val="1800"/>
              </a:spcBef>
              <a:spcAft>
                <a:spcPts val="0"/>
              </a:spcAft>
              <a:defRPr/>
            </a:pPr>
            <a:r>
              <a:rPr lang="en-CA" sz="4050" dirty="0">
                <a:solidFill>
                  <a:srgbClr val="FFFFFF"/>
                </a:solidFill>
                <a:latin typeface="Arial" pitchFamily="34" charset="0"/>
                <a:ea typeface="+mn-ea"/>
                <a:cs typeface="Arial" pitchFamily="34" charset="0"/>
              </a:rPr>
              <a:t>Forestry has always aimed to simplify the forest to maximize certain services. </a:t>
            </a:r>
            <a:r>
              <a:rPr lang="en-CA" sz="4050" dirty="0">
                <a:solidFill>
                  <a:srgbClr val="FFFF00"/>
                </a:solidFill>
                <a:latin typeface="Arial" pitchFamily="34" charset="0"/>
                <a:ea typeface="+mn-ea"/>
                <a:cs typeface="Arial" pitchFamily="34" charset="0"/>
              </a:rPr>
              <a:t>Is this still the right approach?</a:t>
            </a:r>
            <a:endParaRPr lang="en-CA" sz="3600" dirty="0">
              <a:solidFill>
                <a:srgbClr val="FFFF00"/>
              </a:solidFill>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27">
            <a:extLst>
              <a:ext uri="{FF2B5EF4-FFF2-40B4-BE49-F238E27FC236}">
                <a16:creationId xmlns:a16="http://schemas.microsoft.com/office/drawing/2014/main" id="{E2C87F5B-0B3F-1241-873A-4E88AD2D8486}"/>
              </a:ext>
            </a:extLst>
          </p:cNvPr>
          <p:cNvSpPr>
            <a:spLocks noChangeArrowheads="1"/>
          </p:cNvSpPr>
          <p:nvPr/>
        </p:nvSpPr>
        <p:spPr bwMode="auto">
          <a:xfrm>
            <a:off x="0" y="688975"/>
            <a:ext cx="9144000" cy="6169025"/>
          </a:xfrm>
          <a:prstGeom prst="rect">
            <a:avLst/>
          </a:prstGeom>
          <a:solidFill>
            <a:schemeClr val="tx1">
              <a:alpha val="92000"/>
            </a:schemeClr>
          </a:solidFill>
          <a:ln w="34925">
            <a:noFill/>
            <a:miter lim="800000"/>
            <a:headEnd/>
            <a:tailEnd/>
          </a:ln>
          <a:effectLst/>
        </p:spPr>
        <p:txBody>
          <a:bodyPr/>
          <a:lstStyle/>
          <a:p>
            <a:pPr marL="342900" indent="-342900">
              <a:lnSpc>
                <a:spcPct val="30000"/>
              </a:lnSpc>
              <a:spcBef>
                <a:spcPct val="20000"/>
              </a:spcBef>
              <a:buFontTx/>
              <a:buChar char="•"/>
              <a:tabLst>
                <a:tab pos="381000" algn="l"/>
                <a:tab pos="4191000" algn="l"/>
              </a:tabLst>
              <a:defRPr/>
            </a:pPr>
            <a:endParaRPr lang="en-CA" dirty="0">
              <a:solidFill>
                <a:srgbClr val="FFFFFF"/>
              </a:solidFill>
              <a:effectLst>
                <a:outerShdw blurRad="38100" dist="38100" dir="2700000" algn="tl">
                  <a:srgbClr val="000000"/>
                </a:outerShdw>
              </a:effectLst>
              <a:latin typeface="Arial" charset="0"/>
              <a:ea typeface="+mn-ea"/>
              <a:cs typeface="+mn-cs"/>
            </a:endParaRPr>
          </a:p>
          <a:p>
            <a:pPr lvl="1" indent="-361950" eaLnBrk="1" fontAlgn="auto" hangingPunct="1">
              <a:lnSpc>
                <a:spcPct val="110000"/>
              </a:lnSpc>
              <a:spcBef>
                <a:spcPts val="0"/>
              </a:spcBef>
              <a:spcAft>
                <a:spcPts val="0"/>
              </a:spcAft>
              <a:buFont typeface="Arial" pitchFamily="34" charset="0"/>
              <a:buChar char="•"/>
              <a:defRPr/>
            </a:pPr>
            <a:endParaRPr lang="en-CA" sz="4000" dirty="0">
              <a:solidFill>
                <a:srgbClr val="FFFFFF"/>
              </a:solidFill>
              <a:latin typeface="Arial" pitchFamily="34" charset="0"/>
              <a:ea typeface="+mn-ea"/>
              <a:cs typeface="Arial" pitchFamily="34" charset="0"/>
            </a:endParaRP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Forestry and its ghosts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The threatened forest</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Some interesting new concepts</a:t>
            </a:r>
          </a:p>
          <a:p>
            <a:pPr lvl="1" indent="-361950" eaLnBrk="1" fontAlgn="auto" hangingPunct="1">
              <a:lnSpc>
                <a:spcPct val="110000"/>
              </a:lnSpc>
              <a:spcBef>
                <a:spcPts val="0"/>
              </a:spcBef>
              <a:spcAft>
                <a:spcPts val="0"/>
              </a:spcAft>
              <a:buFont typeface="Arial" pitchFamily="34" charset="0"/>
              <a:buChar char="•"/>
              <a:defRPr/>
            </a:pPr>
            <a:r>
              <a:rPr lang="en-CA" sz="4800" dirty="0">
                <a:solidFill>
                  <a:srgbClr val="FFFFFF"/>
                </a:solidFill>
                <a:latin typeface="Arial" pitchFamily="34" charset="0"/>
                <a:ea typeface="+mn-ea"/>
                <a:cs typeface="Arial" pitchFamily="34" charset="0"/>
              </a:rPr>
              <a:t>For a forestry of resilience</a:t>
            </a:r>
            <a:endParaRPr lang="en-CA" sz="3600" dirty="0">
              <a:solidFill>
                <a:srgbClr val="FFFFFF"/>
              </a:solidFill>
              <a:latin typeface="Arial" pitchFamily="34" charset="0"/>
              <a:ea typeface="+mn-ea"/>
              <a:cs typeface="Arial" pitchFamily="34" charset="0"/>
            </a:endParaRPr>
          </a:p>
          <a:p>
            <a:pPr marL="95250" lvl="1" eaLnBrk="1" fontAlgn="auto" hangingPunct="1">
              <a:lnSpc>
                <a:spcPct val="110000"/>
              </a:lnSpc>
              <a:spcBef>
                <a:spcPts val="1800"/>
              </a:spcBef>
              <a:spcAft>
                <a:spcPts val="0"/>
              </a:spcAft>
              <a:defRPr/>
            </a:pPr>
            <a:r>
              <a:rPr lang="en-CA" sz="4000" dirty="0">
                <a:solidFill>
                  <a:srgbClr val="FFFFFF"/>
                </a:solidFill>
                <a:latin typeface="Arial" pitchFamily="34" charset="0"/>
                <a:ea typeface="+mn-ea"/>
                <a:cs typeface="Arial" pitchFamily="34" charset="0"/>
              </a:rPr>
              <a:t> </a:t>
            </a:r>
          </a:p>
          <a:p>
            <a:pPr marL="342900" indent="-342900">
              <a:lnSpc>
                <a:spcPct val="50000"/>
              </a:lnSpc>
              <a:spcBef>
                <a:spcPct val="20000"/>
              </a:spcBef>
              <a:buFontTx/>
              <a:buChar char="•"/>
              <a:tabLst>
                <a:tab pos="381000" algn="l"/>
                <a:tab pos="4191000" algn="l"/>
              </a:tabLst>
              <a:defRPr/>
            </a:pPr>
            <a:endParaRPr lang="en-CA" sz="4000" dirty="0">
              <a:solidFill>
                <a:srgbClr val="00261D"/>
              </a:solidFill>
              <a:effectLst>
                <a:outerShdw blurRad="38100" dist="38100" dir="2700000" algn="tl">
                  <a:srgbClr val="000000"/>
                </a:outerShdw>
              </a:effectLst>
              <a:latin typeface="Arial" charset="0"/>
              <a:ea typeface="+mn-ea"/>
              <a:cs typeface="+mn-cs"/>
            </a:endParaRPr>
          </a:p>
          <a:p>
            <a:pPr marL="342900" indent="-342900">
              <a:spcBef>
                <a:spcPct val="20000"/>
              </a:spcBef>
              <a:buFontTx/>
              <a:buChar char="•"/>
              <a:tabLst>
                <a:tab pos="381000" algn="l"/>
                <a:tab pos="4191000" algn="l"/>
              </a:tabLst>
              <a:defRPr/>
            </a:pPr>
            <a:endParaRPr lang="en-CA" sz="3600" b="0" dirty="0">
              <a:solidFill>
                <a:srgbClr val="FFFFFF"/>
              </a:solidFill>
              <a:latin typeface="Comic Sans MS" panose="030F0702030302020204" pitchFamily="66" charset="0"/>
              <a:ea typeface="+mn-ea"/>
              <a:cs typeface="+mn-cs"/>
            </a:endParaRPr>
          </a:p>
          <a:p>
            <a:pPr marL="342900" indent="-342900">
              <a:spcBef>
                <a:spcPct val="20000"/>
              </a:spcBef>
              <a:buFontTx/>
              <a:buChar char="•"/>
              <a:tabLst>
                <a:tab pos="381000" algn="l"/>
                <a:tab pos="4191000" algn="l"/>
              </a:tabLst>
              <a:defRPr/>
            </a:pPr>
            <a:endParaRPr lang="en-CA" dirty="0">
              <a:solidFill>
                <a:srgbClr val="B2B2B2"/>
              </a:solidFill>
              <a:effectLst>
                <a:outerShdw blurRad="38100" dist="38100" dir="2700000" algn="tl">
                  <a:srgbClr val="000000"/>
                </a:outerShdw>
              </a:effectLst>
              <a:latin typeface="Arial" charset="0"/>
              <a:ea typeface="+mn-ea"/>
              <a:cs typeface="+mn-cs"/>
            </a:endParaRPr>
          </a:p>
        </p:txBody>
      </p:sp>
      <p:sp>
        <p:nvSpPr>
          <p:cNvPr id="64515" name="AutoShape 5">
            <a:extLst>
              <a:ext uri="{FF2B5EF4-FFF2-40B4-BE49-F238E27FC236}">
                <a16:creationId xmlns:a16="http://schemas.microsoft.com/office/drawing/2014/main" id="{6AC16C35-0C59-1F43-97FD-C70C6230B9B9}"/>
              </a:ext>
            </a:extLst>
          </p:cNvPr>
          <p:cNvSpPr>
            <a:spLocks noChangeAspect="1" noChangeArrowheads="1"/>
          </p:cNvSpPr>
          <p:nvPr/>
        </p:nvSpPr>
        <p:spPr bwMode="auto">
          <a:xfrm>
            <a:off x="153988"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50000"/>
              </a:spcBef>
              <a:buFontTx/>
              <a:buNone/>
            </a:pPr>
            <a:endParaRPr lang="fr-FR" altLang="fr-FR" sz="2800">
              <a:solidFill>
                <a:srgbClr val="FFFFFF"/>
              </a:solidFill>
            </a:endParaRPr>
          </a:p>
        </p:txBody>
      </p:sp>
      <p:sp>
        <p:nvSpPr>
          <p:cNvPr id="4" name="Titre 1">
            <a:extLst>
              <a:ext uri="{FF2B5EF4-FFF2-40B4-BE49-F238E27FC236}">
                <a16:creationId xmlns:a16="http://schemas.microsoft.com/office/drawing/2014/main" id="{2E5BC7B2-F8DF-4748-9BFD-876EED80FBBC}"/>
              </a:ext>
            </a:extLst>
          </p:cNvPr>
          <p:cNvSpPr txBox="1">
            <a:spLocks/>
          </p:cNvSpPr>
          <p:nvPr/>
        </p:nvSpPr>
        <p:spPr>
          <a:xfrm>
            <a:off x="0" y="-60325"/>
            <a:ext cx="9144000" cy="749300"/>
          </a:xfrm>
          <a:prstGeom prst="rect">
            <a:avLst/>
          </a:prstGeom>
          <a:solidFill>
            <a:schemeClr val="bg1">
              <a:lumMod val="95000"/>
            </a:schemeClr>
          </a:solidFill>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eaLnBrk="0" fontAlgn="base" hangingPunct="0">
              <a:spcBef>
                <a:spcPct val="0"/>
              </a:spcBef>
              <a:spcAft>
                <a:spcPct val="0"/>
              </a:spcAft>
              <a:defRPr sz="4400">
                <a:solidFill>
                  <a:schemeClr val="bg1"/>
                </a:solidFill>
                <a:latin typeface="Comic Sans MS" pitchFamily="66" charset="0"/>
              </a:defRPr>
            </a:lvl6pPr>
            <a:lvl7pPr marL="914400" algn="ctr" rtl="0" eaLnBrk="0" fontAlgn="base" hangingPunct="0">
              <a:spcBef>
                <a:spcPct val="0"/>
              </a:spcBef>
              <a:spcAft>
                <a:spcPct val="0"/>
              </a:spcAft>
              <a:defRPr sz="4400">
                <a:solidFill>
                  <a:schemeClr val="bg1"/>
                </a:solidFill>
                <a:latin typeface="Comic Sans MS" pitchFamily="66" charset="0"/>
              </a:defRPr>
            </a:lvl7pPr>
            <a:lvl8pPr marL="1371600" algn="ctr" rtl="0" eaLnBrk="0" fontAlgn="base" hangingPunct="0">
              <a:spcBef>
                <a:spcPct val="0"/>
              </a:spcBef>
              <a:spcAft>
                <a:spcPct val="0"/>
              </a:spcAft>
              <a:defRPr sz="4400">
                <a:solidFill>
                  <a:schemeClr val="bg1"/>
                </a:solidFill>
                <a:latin typeface="Comic Sans MS" pitchFamily="66" charset="0"/>
              </a:defRPr>
            </a:lvl8pPr>
            <a:lvl9pPr marL="1828800" algn="ctr" rtl="0" eaLnBrk="0" fontAlgn="base" hangingPunct="0">
              <a:spcBef>
                <a:spcPct val="0"/>
              </a:spcBef>
              <a:spcAft>
                <a:spcPct val="0"/>
              </a:spcAft>
              <a:defRPr sz="4400">
                <a:solidFill>
                  <a:schemeClr val="bg1"/>
                </a:solidFill>
                <a:latin typeface="Comic Sans MS" pitchFamily="66" charset="0"/>
              </a:defRPr>
            </a:lvl9pPr>
          </a:lstStyle>
          <a:p>
            <a:pPr>
              <a:tabLst>
                <a:tab pos="2865438" algn="l"/>
              </a:tabLst>
              <a:defRPr/>
            </a:pPr>
            <a:r>
              <a:rPr lang="fr-CA" kern="0" dirty="0" err="1">
                <a:solidFill>
                  <a:srgbClr val="000000"/>
                </a:solidFill>
                <a:effectLst>
                  <a:outerShdw blurRad="38100" dist="38100" dir="2700000" algn="tl">
                    <a:srgbClr val="000000">
                      <a:alpha val="43137"/>
                    </a:srgbClr>
                  </a:outerShdw>
                </a:effectLst>
                <a:latin typeface="Arial" pitchFamily="34" charset="0"/>
                <a:cs typeface="Arial" pitchFamily="34" charset="0"/>
              </a:rPr>
              <a:t>Presentation</a:t>
            </a:r>
            <a:r>
              <a:rPr lang="fr-CA" kern="0" dirty="0">
                <a:solidFill>
                  <a:srgbClr val="000000"/>
                </a:solidFill>
                <a:effectLst>
                  <a:outerShdw blurRad="38100" dist="38100" dir="2700000" algn="tl">
                    <a:srgbClr val="000000">
                      <a:alpha val="43137"/>
                    </a:srgbClr>
                  </a:outerShdw>
                </a:effectLst>
                <a:latin typeface="Arial" pitchFamily="34" charset="0"/>
                <a:cs typeface="Arial" pitchFamily="34" charset="0"/>
              </a:rPr>
              <a:t> Plan</a:t>
            </a:r>
            <a:endParaRPr lang="fr-CA"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08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92C850-B400-3D45-AE7F-84094C60106B}"/>
              </a:ext>
            </a:extLst>
          </p:cNvPr>
          <p:cNvSpPr/>
          <p:nvPr/>
        </p:nvSpPr>
        <p:spPr>
          <a:xfrm>
            <a:off x="-44450" y="117475"/>
            <a:ext cx="9232900" cy="725488"/>
          </a:xfrm>
          <a:prstGeom prst="rect">
            <a:avLst/>
          </a:prstGeom>
          <a:solidFill>
            <a:schemeClr val="tx1">
              <a:lumMod val="85000"/>
              <a:lumOff val="15000"/>
            </a:schemeClr>
          </a:solidFill>
          <a:ln w="19050">
            <a:solidFill>
              <a:schemeClr val="bg1"/>
            </a:solidFill>
          </a:ln>
        </p:spPr>
        <p:txBody>
          <a:bodyPr>
            <a:spAutoFit/>
          </a:bodyPr>
          <a:lstStyle/>
          <a:p>
            <a:pPr marL="71438" lvl="1" algn="ctr" eaLnBrk="1" fontAlgn="auto" hangingPunct="1">
              <a:lnSpc>
                <a:spcPct val="110000"/>
              </a:lnSpc>
              <a:spcBef>
                <a:spcPts val="1800"/>
              </a:spcBef>
              <a:spcAft>
                <a:spcPts val="0"/>
              </a:spcAft>
              <a:defRPr/>
            </a:pPr>
            <a:r>
              <a:rPr lang="en-CA" sz="4050" dirty="0">
                <a:solidFill>
                  <a:srgbClr val="FFFFFF"/>
                </a:solidFill>
                <a:latin typeface="Arial" pitchFamily="34" charset="0"/>
                <a:ea typeface="+mn-ea"/>
                <a:cs typeface="Arial" pitchFamily="34" charset="0"/>
              </a:rPr>
              <a:t> The threatened forest</a:t>
            </a:r>
          </a:p>
        </p:txBody>
      </p:sp>
      <p:pic>
        <p:nvPicPr>
          <p:cNvPr id="5" name="Image 4">
            <a:extLst>
              <a:ext uri="{FF2B5EF4-FFF2-40B4-BE49-F238E27FC236}">
                <a16:creationId xmlns:a16="http://schemas.microsoft.com/office/drawing/2014/main" id="{BBB4CF4C-1E99-1B48-9482-9124E4A27B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79407">
            <a:off x="3871913" y="3856038"/>
            <a:ext cx="148113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CBFE82F-B90A-594A-B067-46379EFB4FEF}"/>
              </a:ext>
            </a:extLst>
          </p:cNvPr>
          <p:cNvSpPr>
            <a:spLocks noChangeArrowheads="1"/>
          </p:cNvSpPr>
          <p:nvPr/>
        </p:nvSpPr>
        <p:spPr bwMode="auto">
          <a:xfrm rot="296890">
            <a:off x="3876675" y="5105400"/>
            <a:ext cx="13509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bg1"/>
                </a:solidFill>
                <a:latin typeface="Comic Sans MS" panose="030F0902030302020204" pitchFamily="66" charset="0"/>
              </a:defRPr>
            </a:lvl1pPr>
            <a:lvl2pPr marL="742950" indent="-285750">
              <a:spcBef>
                <a:spcPct val="20000"/>
              </a:spcBef>
              <a:buChar char="–"/>
              <a:defRPr sz="2100">
                <a:solidFill>
                  <a:schemeClr val="bg1"/>
                </a:solidFill>
                <a:latin typeface="Comic Sans MS" panose="030F0902030302020204" pitchFamily="66" charset="0"/>
              </a:defRPr>
            </a:lvl2pPr>
            <a:lvl3pPr marL="1143000" indent="-228600">
              <a:spcBef>
                <a:spcPct val="20000"/>
              </a:spcBef>
              <a:buChar char="•"/>
              <a:defRPr>
                <a:solidFill>
                  <a:schemeClr val="bg1"/>
                </a:solidFill>
                <a:latin typeface="Comic Sans MS" panose="030F0902030302020204" pitchFamily="66" charset="0"/>
              </a:defRPr>
            </a:lvl3pPr>
            <a:lvl4pPr marL="1600200" indent="-228600">
              <a:spcBef>
                <a:spcPct val="20000"/>
              </a:spcBef>
              <a:buChar char="–"/>
              <a:defRPr sz="1500">
                <a:solidFill>
                  <a:schemeClr val="bg1"/>
                </a:solidFill>
                <a:latin typeface="Comic Sans MS" panose="030F0902030302020204" pitchFamily="66" charset="0"/>
              </a:defRPr>
            </a:lvl4pPr>
            <a:lvl5pPr marL="2057400" indent="-228600">
              <a:spcBef>
                <a:spcPct val="20000"/>
              </a:spcBef>
              <a:buChar char="»"/>
              <a:defRPr sz="15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15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15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15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1500">
                <a:solidFill>
                  <a:schemeClr val="bg1"/>
                </a:solidFill>
                <a:latin typeface="Comic Sans MS" panose="030F0902030302020204" pitchFamily="66" charset="0"/>
              </a:defRPr>
            </a:lvl9pPr>
          </a:lstStyle>
          <a:p>
            <a:pPr>
              <a:spcBef>
                <a:spcPct val="0"/>
              </a:spcBef>
              <a:buFontTx/>
              <a:buNone/>
            </a:pPr>
            <a:r>
              <a:rPr lang="fr-CA" altLang="fr-FR" sz="1200" b="0">
                <a:solidFill>
                  <a:srgbClr val="000000"/>
                </a:solidFill>
                <a:latin typeface="Helvetica Neue" panose="02000503000000020004" pitchFamily="2" charset="0"/>
              </a:rPr>
              <a:t>IUCN Publication</a:t>
            </a:r>
            <a:endParaRPr lang="fr-CA" altLang="fr-FR" sz="1200">
              <a:solidFill>
                <a:srgbClr val="000000"/>
              </a:solidFill>
            </a:endParaRPr>
          </a:p>
        </p:txBody>
      </p:sp>
      <p:pic>
        <p:nvPicPr>
          <p:cNvPr id="4" name="Image 3">
            <a:extLst>
              <a:ext uri="{FF2B5EF4-FFF2-40B4-BE49-F238E27FC236}">
                <a16:creationId xmlns:a16="http://schemas.microsoft.com/office/drawing/2014/main" id="{1DDFAE04-E633-6042-897B-AB86EAA2F24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594129">
            <a:off x="2014538" y="2520950"/>
            <a:ext cx="5751512" cy="323373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2396EDF8-5EA2-0E4E-A835-0816939033A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1788" y="1758950"/>
            <a:ext cx="6399212" cy="35972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60679E97-DA6F-164C-8FEA-44A4DB1BA45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215689">
            <a:off x="2374900" y="1912938"/>
            <a:ext cx="3627438" cy="35814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03771295-6450-0440-8845-0EBBE09CB8E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254811">
            <a:off x="3810000" y="2511425"/>
            <a:ext cx="4127500" cy="3252788"/>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6D7CDB3-C34E-1F4B-9F99-D69C705655A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313108">
            <a:off x="1751013" y="1423988"/>
            <a:ext cx="56419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a:extLst>
              <a:ext uri="{FF2B5EF4-FFF2-40B4-BE49-F238E27FC236}">
                <a16:creationId xmlns:a16="http://schemas.microsoft.com/office/drawing/2014/main" id="{371EF506-7CE7-2A4C-9B6E-10D784E48D3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438019">
            <a:off x="512763" y="1803400"/>
            <a:ext cx="6365875" cy="453390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mpb_landscape">
            <a:extLst>
              <a:ext uri="{FF2B5EF4-FFF2-40B4-BE49-F238E27FC236}">
                <a16:creationId xmlns:a16="http://schemas.microsoft.com/office/drawing/2014/main" id="{C4C7607D-946B-264D-97D8-0458A355A1D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62592">
            <a:off x="769938" y="4324350"/>
            <a:ext cx="59880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CEA01D7B-7D63-C74C-B520-72C6A6ABFB59}"/>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rot="849321">
            <a:off x="1012825" y="2409825"/>
            <a:ext cx="6902450" cy="4013200"/>
          </a:xfrm>
          <a:prstGeom prst="rect">
            <a:avLst/>
          </a:prstGeom>
          <a:noFill/>
          <a:ln w="50800">
            <a:solidFill>
              <a:srgbClr val="92D05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1D2D2258-B90A-5640-9A07-CFE196FB4DD6}"/>
              </a:ext>
            </a:extLst>
          </p:cNvPr>
          <p:cNvGrpSpPr>
            <a:grpSpLocks/>
          </p:cNvGrpSpPr>
          <p:nvPr/>
        </p:nvGrpSpPr>
        <p:grpSpPr bwMode="auto">
          <a:xfrm>
            <a:off x="0" y="1360488"/>
            <a:ext cx="9144000" cy="5486400"/>
            <a:chOff x="0" y="2697185"/>
            <a:chExt cx="9144000" cy="5486400"/>
          </a:xfrm>
        </p:grpSpPr>
        <p:pic>
          <p:nvPicPr>
            <p:cNvPr id="72718" name="Image 10">
              <a:extLst>
                <a:ext uri="{FF2B5EF4-FFF2-40B4-BE49-F238E27FC236}">
                  <a16:creationId xmlns:a16="http://schemas.microsoft.com/office/drawing/2014/main" id="{9D29F131-0273-7940-9275-52CB47A8010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79407">
              <a:off x="3871912" y="3855244"/>
              <a:ext cx="1481138" cy="2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9" name="Rectangle 11">
              <a:extLst>
                <a:ext uri="{FF2B5EF4-FFF2-40B4-BE49-F238E27FC236}">
                  <a16:creationId xmlns:a16="http://schemas.microsoft.com/office/drawing/2014/main" id="{39D036BF-7F9E-0547-A3CE-7FF0D2B8A7F2}"/>
                </a:ext>
              </a:extLst>
            </p:cNvPr>
            <p:cNvSpPr>
              <a:spLocks noChangeArrowheads="1"/>
            </p:cNvSpPr>
            <p:nvPr/>
          </p:nvSpPr>
          <p:spPr bwMode="auto">
            <a:xfrm rot="296890">
              <a:off x="3875934" y="5105609"/>
              <a:ext cx="135165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bg1"/>
                  </a:solidFill>
                  <a:latin typeface="Comic Sans MS" panose="030F0902030302020204" pitchFamily="66" charset="0"/>
                </a:defRPr>
              </a:lvl1pPr>
              <a:lvl2pPr marL="742950" indent="-285750">
                <a:spcBef>
                  <a:spcPct val="20000"/>
                </a:spcBef>
                <a:buChar char="–"/>
                <a:defRPr sz="2100">
                  <a:solidFill>
                    <a:schemeClr val="bg1"/>
                  </a:solidFill>
                  <a:latin typeface="Comic Sans MS" panose="030F0902030302020204" pitchFamily="66" charset="0"/>
                </a:defRPr>
              </a:lvl2pPr>
              <a:lvl3pPr marL="1143000" indent="-228600">
                <a:spcBef>
                  <a:spcPct val="20000"/>
                </a:spcBef>
                <a:buChar char="•"/>
                <a:defRPr>
                  <a:solidFill>
                    <a:schemeClr val="bg1"/>
                  </a:solidFill>
                  <a:latin typeface="Comic Sans MS" panose="030F0902030302020204" pitchFamily="66" charset="0"/>
                </a:defRPr>
              </a:lvl3pPr>
              <a:lvl4pPr marL="1600200" indent="-228600">
                <a:spcBef>
                  <a:spcPct val="20000"/>
                </a:spcBef>
                <a:buChar char="–"/>
                <a:defRPr sz="1500">
                  <a:solidFill>
                    <a:schemeClr val="bg1"/>
                  </a:solidFill>
                  <a:latin typeface="Comic Sans MS" panose="030F0902030302020204" pitchFamily="66" charset="0"/>
                </a:defRPr>
              </a:lvl4pPr>
              <a:lvl5pPr marL="2057400" indent="-228600">
                <a:spcBef>
                  <a:spcPct val="20000"/>
                </a:spcBef>
                <a:buChar char="»"/>
                <a:defRPr sz="15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15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15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15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1500">
                  <a:solidFill>
                    <a:schemeClr val="bg1"/>
                  </a:solidFill>
                  <a:latin typeface="Comic Sans MS" panose="030F0902030302020204" pitchFamily="66" charset="0"/>
                </a:defRPr>
              </a:lvl9pPr>
            </a:lstStyle>
            <a:p>
              <a:pPr>
                <a:spcBef>
                  <a:spcPct val="0"/>
                </a:spcBef>
                <a:buFontTx/>
                <a:buNone/>
              </a:pPr>
              <a:r>
                <a:rPr lang="fr-CA" altLang="fr-FR" sz="1200" b="0">
                  <a:solidFill>
                    <a:srgbClr val="000000"/>
                  </a:solidFill>
                  <a:latin typeface="Helvetica Neue" panose="02000503000000020004" pitchFamily="2" charset="0"/>
                </a:rPr>
                <a:t>IUCN Publication</a:t>
              </a:r>
              <a:endParaRPr lang="fr-CA" altLang="fr-FR" sz="1200">
                <a:solidFill>
                  <a:srgbClr val="000000"/>
                </a:solidFill>
              </a:endParaRPr>
            </a:p>
          </p:txBody>
        </p:sp>
        <p:pic>
          <p:nvPicPr>
            <p:cNvPr id="72720" name="Picture 11" descr="Aerial view of forest with half the trees dead.">
              <a:extLst>
                <a:ext uri="{FF2B5EF4-FFF2-40B4-BE49-F238E27FC236}">
                  <a16:creationId xmlns:a16="http://schemas.microsoft.com/office/drawing/2014/main" id="{B6886641-BC86-044C-AFB0-8E9707123B8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697185"/>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Picture 13">
              <a:extLst>
                <a:ext uri="{FF2B5EF4-FFF2-40B4-BE49-F238E27FC236}">
                  <a16:creationId xmlns:a16="http://schemas.microsoft.com/office/drawing/2014/main" id="{3A29E860-1EAA-8641-8977-E78965C3302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695226" y="3629238"/>
              <a:ext cx="2588493" cy="328715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2722" name="ZoneTexte 15">
              <a:extLst>
                <a:ext uri="{FF2B5EF4-FFF2-40B4-BE49-F238E27FC236}">
                  <a16:creationId xmlns:a16="http://schemas.microsoft.com/office/drawing/2014/main" id="{B1E644A2-F6A7-1D44-BA20-57E4C61B0C50}"/>
                </a:ext>
              </a:extLst>
            </p:cNvPr>
            <p:cNvSpPr txBox="1">
              <a:spLocks noChangeArrowheads="1"/>
            </p:cNvSpPr>
            <p:nvPr/>
          </p:nvSpPr>
          <p:spPr bwMode="auto">
            <a:xfrm>
              <a:off x="3781298" y="6037901"/>
              <a:ext cx="2492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bg1"/>
                  </a:solidFill>
                  <a:latin typeface="Comic Sans MS" panose="030F0902030302020204" pitchFamily="66" charset="0"/>
                  <a:ea typeface="Noto Sans CJK SC Regular"/>
                  <a:cs typeface="Noto Sans CJK SC Regular"/>
                </a:defRPr>
              </a:lvl1pPr>
              <a:lvl2pPr marL="742950" indent="-285750">
                <a:defRPr sz="2800" b="1">
                  <a:solidFill>
                    <a:schemeClr val="bg1"/>
                  </a:solidFill>
                  <a:latin typeface="Comic Sans MS" panose="030F0902030302020204" pitchFamily="66" charset="0"/>
                  <a:ea typeface="Noto Sans CJK SC Regular"/>
                  <a:cs typeface="Noto Sans CJK SC Regular"/>
                </a:defRPr>
              </a:lvl2pPr>
              <a:lvl3pPr marL="1143000" indent="-228600">
                <a:defRPr sz="2800" b="1">
                  <a:solidFill>
                    <a:schemeClr val="bg1"/>
                  </a:solidFill>
                  <a:latin typeface="Comic Sans MS" panose="030F0902030302020204" pitchFamily="66" charset="0"/>
                  <a:ea typeface="Noto Sans CJK SC Regular"/>
                  <a:cs typeface="Noto Sans CJK SC Regular"/>
                </a:defRPr>
              </a:lvl3pPr>
              <a:lvl4pPr marL="1600200" indent="-228600">
                <a:defRPr sz="2800" b="1">
                  <a:solidFill>
                    <a:schemeClr val="bg1"/>
                  </a:solidFill>
                  <a:latin typeface="Comic Sans MS" panose="030F0902030302020204" pitchFamily="66" charset="0"/>
                  <a:ea typeface="Noto Sans CJK SC Regular"/>
                  <a:cs typeface="Noto Sans CJK SC Regular"/>
                </a:defRPr>
              </a:lvl4pPr>
              <a:lvl5pPr marL="2057400" indent="-228600">
                <a:defRPr sz="2800" b="1">
                  <a:solidFill>
                    <a:schemeClr val="bg1"/>
                  </a:solidFill>
                  <a:latin typeface="Comic Sans MS" panose="030F0902030302020204" pitchFamily="66" charset="0"/>
                  <a:ea typeface="Noto Sans CJK SC Regular"/>
                  <a:cs typeface="Noto Sans CJK SC Regular"/>
                </a:defRPr>
              </a:lvl5pPr>
              <a:lvl6pPr marL="25146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6pPr>
              <a:lvl7pPr marL="29718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7pPr>
              <a:lvl8pPr marL="34290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8pPr>
              <a:lvl9pPr marL="3886200" indent="-228600" eaLnBrk="0" fontAlgn="base" hangingPunct="0">
                <a:spcBef>
                  <a:spcPct val="0"/>
                </a:spcBef>
                <a:spcAft>
                  <a:spcPct val="0"/>
                </a:spcAft>
                <a:defRPr sz="2800" b="1">
                  <a:solidFill>
                    <a:schemeClr val="bg1"/>
                  </a:solidFill>
                  <a:latin typeface="Comic Sans MS" panose="030F0902030302020204" pitchFamily="66" charset="0"/>
                  <a:ea typeface="Noto Sans CJK SC Regular"/>
                  <a:cs typeface="Noto Sans CJK SC Regular"/>
                </a:defRPr>
              </a:lvl9pPr>
            </a:lstStyle>
            <a:p>
              <a:r>
                <a:rPr lang="fr-CA" altLang="fr-FR" sz="2400">
                  <a:solidFill>
                    <a:srgbClr val="FFFFFF"/>
                  </a:solidFill>
                  <a:latin typeface="Arial" panose="020B0604020202020204" pitchFamily="34" charset="0"/>
                  <a:cs typeface="Arial" panose="020B0604020202020204" pitchFamily="34" charset="0"/>
                </a:rPr>
                <a:t>December 2021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ative range of the American chestnut tree (castanea dentata)">
            <a:extLst>
              <a:ext uri="{FF2B5EF4-FFF2-40B4-BE49-F238E27FC236}">
                <a16:creationId xmlns:a16="http://schemas.microsoft.com/office/drawing/2014/main" id="{4A16F12A-C109-3D42-B82A-13312AA6C1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2463" y="0"/>
            <a:ext cx="5297487" cy="6858000"/>
          </a:xfrm>
          <a:prstGeom prst="rect">
            <a:avLst/>
          </a:prstGeom>
          <a:noFill/>
          <a:ln w="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73731" name="Picture 6">
            <a:extLst>
              <a:ext uri="{FF2B5EF4-FFF2-40B4-BE49-F238E27FC236}">
                <a16:creationId xmlns:a16="http://schemas.microsoft.com/office/drawing/2014/main" id="{09D9050D-802B-0444-9487-FCCE10C779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450" y="161925"/>
            <a:ext cx="2276475" cy="3162300"/>
          </a:xfrm>
          <a:prstGeom prst="rect">
            <a:avLst/>
          </a:prstGeom>
          <a:noFill/>
          <a:ln w="412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732" name="Picture 8">
            <a:extLst>
              <a:ext uri="{FF2B5EF4-FFF2-40B4-BE49-F238E27FC236}">
                <a16:creationId xmlns:a16="http://schemas.microsoft.com/office/drawing/2014/main" id="{C6B7B7CE-5A95-9E48-9BE7-4A7B4E8796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450" y="4600575"/>
            <a:ext cx="3248025" cy="2095500"/>
          </a:xfrm>
          <a:prstGeom prst="rect">
            <a:avLst/>
          </a:prstGeom>
          <a:noFill/>
          <a:ln w="412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3" name="ZoneTexte 4">
            <a:extLst>
              <a:ext uri="{FF2B5EF4-FFF2-40B4-BE49-F238E27FC236}">
                <a16:creationId xmlns:a16="http://schemas.microsoft.com/office/drawing/2014/main" id="{2A6226CF-6C12-074A-909F-DC03D6120CAD}"/>
              </a:ext>
            </a:extLst>
          </p:cNvPr>
          <p:cNvSpPr txBox="1">
            <a:spLocks noChangeArrowheads="1"/>
          </p:cNvSpPr>
          <p:nvPr/>
        </p:nvSpPr>
        <p:spPr bwMode="auto">
          <a:xfrm>
            <a:off x="3954463" y="4937125"/>
            <a:ext cx="4979987" cy="1816100"/>
          </a:xfrm>
          <a:prstGeom prst="rect">
            <a:avLst/>
          </a:prstGeom>
          <a:solidFill>
            <a:schemeClr val="bg1"/>
          </a:solidFill>
          <a:ln w="31750">
            <a:solidFill>
              <a:srgbClr val="C00000"/>
            </a:solidFill>
            <a:miter lim="800000"/>
            <a:headEnd/>
            <a:tailEnd/>
          </a:ln>
        </p:spPr>
        <p:txBody>
          <a:bodyPr>
            <a:spAutoFit/>
          </a:bodyPr>
          <a:lstStyle>
            <a:lvl1pPr>
              <a:spcBef>
                <a:spcPct val="20000"/>
              </a:spcBef>
              <a:buChar char="•"/>
              <a:defRPr sz="3200">
                <a:solidFill>
                  <a:schemeClr val="bg1"/>
                </a:solidFill>
                <a:latin typeface="Comic Sans MS" panose="030F0902030302020204" pitchFamily="66" charset="0"/>
              </a:defRPr>
            </a:lvl1pPr>
            <a:lvl2pPr marL="742950" indent="-285750">
              <a:spcBef>
                <a:spcPct val="20000"/>
              </a:spcBef>
              <a:buChar char="–"/>
              <a:defRPr sz="2800">
                <a:solidFill>
                  <a:schemeClr val="bg1"/>
                </a:solidFill>
                <a:latin typeface="Comic Sans MS" panose="030F0902030302020204" pitchFamily="66" charset="0"/>
              </a:defRPr>
            </a:lvl2pPr>
            <a:lvl3pPr marL="1143000" indent="-228600">
              <a:spcBef>
                <a:spcPct val="20000"/>
              </a:spcBef>
              <a:buChar char="•"/>
              <a:defRPr sz="2400">
                <a:solidFill>
                  <a:schemeClr val="bg1"/>
                </a:solidFill>
                <a:latin typeface="Comic Sans MS" panose="030F0902030302020204" pitchFamily="66" charset="0"/>
              </a:defRPr>
            </a:lvl3pPr>
            <a:lvl4pPr marL="1600200" indent="-228600">
              <a:spcBef>
                <a:spcPct val="20000"/>
              </a:spcBef>
              <a:buChar char="–"/>
              <a:defRPr sz="2000">
                <a:solidFill>
                  <a:schemeClr val="bg1"/>
                </a:solidFill>
                <a:latin typeface="Comic Sans MS" panose="030F0902030302020204" pitchFamily="66" charset="0"/>
              </a:defRPr>
            </a:lvl4pPr>
            <a:lvl5pPr marL="2057400" indent="-228600">
              <a:spcBef>
                <a:spcPct val="20000"/>
              </a:spcBef>
              <a:buChar char="»"/>
              <a:defRPr sz="2000">
                <a:solidFill>
                  <a:schemeClr val="bg1"/>
                </a:solidFill>
                <a:latin typeface="Comic Sans MS" panose="030F0902030302020204" pitchFamily="66" charset="0"/>
              </a:defRPr>
            </a:lvl5pPr>
            <a:lvl6pPr marL="2514600" indent="-228600" eaLnBrk="0" fontAlgn="base" hangingPunct="0">
              <a:spcBef>
                <a:spcPct val="20000"/>
              </a:spcBef>
              <a:spcAft>
                <a:spcPct val="0"/>
              </a:spcAft>
              <a:buChar char="»"/>
              <a:defRPr sz="2000">
                <a:solidFill>
                  <a:schemeClr val="bg1"/>
                </a:solidFill>
                <a:latin typeface="Comic Sans MS" panose="030F0902030302020204" pitchFamily="66" charset="0"/>
              </a:defRPr>
            </a:lvl6pPr>
            <a:lvl7pPr marL="2971800" indent="-228600" eaLnBrk="0" fontAlgn="base" hangingPunct="0">
              <a:spcBef>
                <a:spcPct val="20000"/>
              </a:spcBef>
              <a:spcAft>
                <a:spcPct val="0"/>
              </a:spcAft>
              <a:buChar char="»"/>
              <a:defRPr sz="2000">
                <a:solidFill>
                  <a:schemeClr val="bg1"/>
                </a:solidFill>
                <a:latin typeface="Comic Sans MS" panose="030F0902030302020204" pitchFamily="66" charset="0"/>
              </a:defRPr>
            </a:lvl7pPr>
            <a:lvl8pPr marL="3429000" indent="-228600" eaLnBrk="0" fontAlgn="base" hangingPunct="0">
              <a:spcBef>
                <a:spcPct val="20000"/>
              </a:spcBef>
              <a:spcAft>
                <a:spcPct val="0"/>
              </a:spcAft>
              <a:buChar char="»"/>
              <a:defRPr sz="2000">
                <a:solidFill>
                  <a:schemeClr val="bg1"/>
                </a:solidFill>
                <a:latin typeface="Comic Sans MS" panose="030F0902030302020204" pitchFamily="66" charset="0"/>
              </a:defRPr>
            </a:lvl8pPr>
            <a:lvl9pPr marL="3886200" indent="-228600" eaLnBrk="0" fontAlgn="base" hangingPunct="0">
              <a:spcBef>
                <a:spcPct val="20000"/>
              </a:spcBef>
              <a:spcAft>
                <a:spcPct val="0"/>
              </a:spcAft>
              <a:buChar char="»"/>
              <a:defRPr sz="2000">
                <a:solidFill>
                  <a:schemeClr val="bg1"/>
                </a:solidFill>
                <a:latin typeface="Comic Sans MS" panose="030F0902030302020204" pitchFamily="66" charset="0"/>
              </a:defRPr>
            </a:lvl9pPr>
          </a:lstStyle>
          <a:p>
            <a:pPr>
              <a:spcBef>
                <a:spcPct val="0"/>
              </a:spcBef>
              <a:buFontTx/>
              <a:buNone/>
            </a:pPr>
            <a:r>
              <a:rPr lang="fr-CA" altLang="fr-FR" sz="2800" dirty="0">
                <a:solidFill>
                  <a:srgbClr val="000000"/>
                </a:solidFill>
                <a:latin typeface="Arial" panose="020B0604020202020204" pitchFamily="34" charset="0"/>
                <a:cs typeface="Arial" panose="020B0604020202020204" pitchFamily="34" charset="0"/>
              </a:rPr>
              <a:t>The </a:t>
            </a:r>
            <a:r>
              <a:rPr lang="fr-CA" altLang="fr-FR" sz="2800" dirty="0" err="1">
                <a:solidFill>
                  <a:srgbClr val="000000"/>
                </a:solidFill>
                <a:latin typeface="Arial" panose="020B0604020202020204" pitchFamily="34" charset="0"/>
                <a:cs typeface="Arial" panose="020B0604020202020204" pitchFamily="34" charset="0"/>
              </a:rPr>
              <a:t>disappearance</a:t>
            </a:r>
            <a:r>
              <a:rPr lang="fr-CA" altLang="fr-FR" sz="2800" dirty="0">
                <a:solidFill>
                  <a:srgbClr val="000000"/>
                </a:solidFill>
                <a:latin typeface="Arial" panose="020B0604020202020204" pitchFamily="34" charset="0"/>
                <a:cs typeface="Arial" panose="020B0604020202020204" pitchFamily="34" charset="0"/>
              </a:rPr>
              <a:t> of the </a:t>
            </a:r>
            <a:r>
              <a:rPr lang="fr-CA" altLang="fr-FR" sz="2800" dirty="0" err="1">
                <a:solidFill>
                  <a:srgbClr val="000000"/>
                </a:solidFill>
                <a:latin typeface="Arial" panose="020B0604020202020204" pitchFamily="34" charset="0"/>
                <a:cs typeface="Arial" panose="020B0604020202020204" pitchFamily="34" charset="0"/>
              </a:rPr>
              <a:t>chestnut</a:t>
            </a:r>
            <a:r>
              <a:rPr lang="fr-CA" altLang="fr-FR" sz="2800" dirty="0">
                <a:solidFill>
                  <a:srgbClr val="000000"/>
                </a:solidFill>
                <a:latin typeface="Arial" panose="020B0604020202020204" pitchFamily="34" charset="0"/>
                <a:cs typeface="Arial" panose="020B0604020202020204" pitchFamily="34" charset="0"/>
              </a:rPr>
              <a:t> (</a:t>
            </a:r>
            <a:r>
              <a:rPr lang="fr-CA" altLang="fr-FR" sz="2800" i="1" dirty="0" err="1">
                <a:solidFill>
                  <a:srgbClr val="000000"/>
                </a:solidFill>
                <a:latin typeface="Arial" panose="020B0604020202020204" pitchFamily="34" charset="0"/>
                <a:cs typeface="Arial" panose="020B0604020202020204" pitchFamily="34" charset="0"/>
              </a:rPr>
              <a:t>Castanea</a:t>
            </a:r>
            <a:r>
              <a:rPr lang="fr-CA" altLang="fr-FR" sz="2800" i="1" dirty="0">
                <a:solidFill>
                  <a:srgbClr val="000000"/>
                </a:solidFill>
                <a:latin typeface="Arial" panose="020B0604020202020204" pitchFamily="34" charset="0"/>
                <a:cs typeface="Arial" panose="020B0604020202020204" pitchFamily="34" charset="0"/>
              </a:rPr>
              <a:t> </a:t>
            </a:r>
            <a:r>
              <a:rPr lang="fr-CA" altLang="fr-FR" sz="2800" i="1" dirty="0" err="1">
                <a:solidFill>
                  <a:srgbClr val="000000"/>
                </a:solidFill>
                <a:latin typeface="Arial" panose="020B0604020202020204" pitchFamily="34" charset="0"/>
                <a:cs typeface="Arial" panose="020B0604020202020204" pitchFamily="34" charset="0"/>
              </a:rPr>
              <a:t>dentata</a:t>
            </a:r>
            <a:r>
              <a:rPr lang="fr-CA" altLang="fr-FR" sz="2800" dirty="0">
                <a:solidFill>
                  <a:srgbClr val="000000"/>
                </a:solidFill>
                <a:latin typeface="Arial" panose="020B0604020202020204" pitchFamily="34" charset="0"/>
                <a:cs typeface="Arial" panose="020B0604020202020204" pitchFamily="34" charset="0"/>
              </a:rPr>
              <a:t>) by a </a:t>
            </a:r>
            <a:r>
              <a:rPr lang="fr-CA" altLang="fr-FR" sz="2800" dirty="0" err="1">
                <a:solidFill>
                  <a:srgbClr val="000000"/>
                </a:solidFill>
                <a:latin typeface="Arial" panose="020B0604020202020204" pitchFamily="34" charset="0"/>
                <a:cs typeface="Arial" panose="020B0604020202020204" pitchFamily="34" charset="0"/>
              </a:rPr>
              <a:t>fungus</a:t>
            </a:r>
            <a:r>
              <a:rPr lang="fr-CA" altLang="fr-FR" sz="2800" dirty="0">
                <a:solidFill>
                  <a:srgbClr val="000000"/>
                </a:solidFill>
                <a:latin typeface="Arial" panose="020B0604020202020204" pitchFamily="34" charset="0"/>
                <a:cs typeface="Arial" panose="020B0604020202020204" pitchFamily="34" charset="0"/>
              </a:rPr>
              <a:t> </a:t>
            </a:r>
            <a:r>
              <a:rPr lang="fr-CA" altLang="fr-FR" sz="2800" dirty="0" err="1">
                <a:solidFill>
                  <a:srgbClr val="000000"/>
                </a:solidFill>
                <a:latin typeface="Arial" panose="020B0604020202020204" pitchFamily="34" charset="0"/>
                <a:cs typeface="Arial" panose="020B0604020202020204" pitchFamily="34" charset="0"/>
              </a:rPr>
              <a:t>from</a:t>
            </a:r>
            <a:r>
              <a:rPr lang="fr-CA" altLang="fr-FR" sz="2800" dirty="0">
                <a:solidFill>
                  <a:srgbClr val="000000"/>
                </a:solidFill>
                <a:latin typeface="Arial" panose="020B0604020202020204" pitchFamily="34" charset="0"/>
                <a:cs typeface="Arial" panose="020B0604020202020204" pitchFamily="34" charset="0"/>
              </a:rPr>
              <a:t> Asia </a:t>
            </a:r>
            <a:r>
              <a:rPr lang="fr-CA" altLang="fr-FR" sz="2800" dirty="0" err="1">
                <a:solidFill>
                  <a:srgbClr val="000000"/>
                </a:solidFill>
                <a:latin typeface="Arial" panose="020B0604020202020204" pitchFamily="34" charset="0"/>
                <a:cs typeface="Arial" panose="020B0604020202020204" pitchFamily="34" charset="0"/>
              </a:rPr>
              <a:t>that</a:t>
            </a:r>
            <a:r>
              <a:rPr lang="fr-CA" altLang="fr-FR" sz="2800" dirty="0">
                <a:solidFill>
                  <a:srgbClr val="000000"/>
                </a:solidFill>
                <a:latin typeface="Arial" panose="020B0604020202020204" pitchFamily="34" charset="0"/>
                <a:cs typeface="Arial" panose="020B0604020202020204" pitchFamily="34" charset="0"/>
              </a:rPr>
              <a:t> </a:t>
            </a:r>
            <a:r>
              <a:rPr lang="fr-CA" altLang="fr-FR" sz="2800" dirty="0" err="1">
                <a:solidFill>
                  <a:srgbClr val="000000"/>
                </a:solidFill>
                <a:latin typeface="Arial" panose="020B0604020202020204" pitchFamily="34" charset="0"/>
                <a:cs typeface="Arial" panose="020B0604020202020204" pitchFamily="34" charset="0"/>
              </a:rPr>
              <a:t>appeared</a:t>
            </a:r>
            <a:r>
              <a:rPr lang="fr-CA" altLang="fr-FR" sz="2800" dirty="0">
                <a:solidFill>
                  <a:srgbClr val="000000"/>
                </a:solidFill>
                <a:latin typeface="Arial" panose="020B0604020202020204" pitchFamily="34" charset="0"/>
                <a:cs typeface="Arial" panose="020B0604020202020204" pitchFamily="34" charset="0"/>
              </a:rPr>
              <a:t> in 1904</a:t>
            </a:r>
            <a:endParaRPr lang="fr-CA" altLang="fr-FR" sz="2800" b="0" i="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TIMING" val="|34.7|23.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6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cs typeface="Noto Sans CJK SC Regular"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Marco_forest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54013" indent="-354013">
          <a:spcBef>
            <a:spcPts val="600"/>
          </a:spcBef>
          <a:spcAft>
            <a:spcPts val="600"/>
          </a:spcAft>
          <a:defRPr sz="2200" dirty="0" err="1" smtClean="0"/>
        </a:defPPr>
      </a:lstStyle>
    </a:txDef>
  </a:objectDefaults>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Marco_forest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54013" indent="-354013">
          <a:spcBef>
            <a:spcPts val="600"/>
          </a:spcBef>
          <a:spcAft>
            <a:spcPts val="600"/>
          </a:spcAft>
          <a:defRPr sz="2200" dirty="0" err="1" smtClean="0"/>
        </a:defPPr>
      </a:lstStyle>
    </a:txDef>
  </a:objectDefaults>
  <a:extraClrSchemeLst/>
</a:theme>
</file>

<file path=ppt/theme/theme18.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7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cs typeface="Noto Sans CJK SC Regular"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Thème Office">
  <a:themeElements>
    <a:clrScheme name="Custom 129">
      <a:dk1>
        <a:srgbClr val="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Habitat">
      <a:dk1>
        <a:srgbClr val="000000"/>
      </a:dk1>
      <a:lt1>
        <a:srgbClr val="FFFFFF"/>
      </a:lt1>
      <a:dk2>
        <a:srgbClr val="44546A"/>
      </a:dk2>
      <a:lt2>
        <a:srgbClr val="E7E6E6"/>
      </a:lt2>
      <a:accent1>
        <a:srgbClr val="0C5C66"/>
      </a:accent1>
      <a:accent2>
        <a:srgbClr val="ED7D31"/>
      </a:accent2>
      <a:accent3>
        <a:srgbClr val="A5A5A5"/>
      </a:accent3>
      <a:accent4>
        <a:srgbClr val="FFC70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CA" sz="2800" b="1" i="0" u="none" strike="noStrike" cap="none" normalizeH="0" baseline="0" smtClean="0">
            <a:ln>
              <a:noFill/>
            </a:ln>
            <a:solidFill>
              <a:schemeClr val="bg1"/>
            </a:solidFill>
            <a:effectLst/>
            <a:latin typeface="Comic Sans MS" pitchFamily="66"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Marco_forest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54013" indent="-354013">
          <a:spcBef>
            <a:spcPts val="600"/>
          </a:spcBef>
          <a:spcAft>
            <a:spcPts val="600"/>
          </a:spcAft>
          <a:defRPr sz="2200" dirty="0" err="1" smtClean="0"/>
        </a:defPPr>
      </a:lstStyle>
    </a:txDef>
  </a:objectDefaults>
  <a:extraClrSchemeLst/>
</a:theme>
</file>

<file path=ppt/theme/theme9.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47816</TotalTime>
  <Words>1806</Words>
  <Application>Microsoft Macintosh PowerPoint</Application>
  <PresentationFormat>On-screen Show (4:3)</PresentationFormat>
  <Paragraphs>300</Paragraphs>
  <Slides>53</Slides>
  <Notes>21</Notes>
  <HiddenSlides>0</HiddenSlides>
  <MMClips>0</MMClips>
  <ScaleCrop>false</ScaleCrop>
  <HeadingPairs>
    <vt:vector size="6" baseType="variant">
      <vt:variant>
        <vt:lpstr>Fonts Used</vt:lpstr>
      </vt:variant>
      <vt:variant>
        <vt:i4>14</vt:i4>
      </vt:variant>
      <vt:variant>
        <vt:lpstr>Theme</vt:lpstr>
      </vt:variant>
      <vt:variant>
        <vt:i4>30</vt:i4>
      </vt:variant>
      <vt:variant>
        <vt:lpstr>Slide Titles</vt:lpstr>
      </vt:variant>
      <vt:variant>
        <vt:i4>53</vt:i4>
      </vt:variant>
    </vt:vector>
  </HeadingPairs>
  <TitlesOfParts>
    <vt:vector size="97" baseType="lpstr">
      <vt:lpstr>-apple-system</vt:lpstr>
      <vt:lpstr>Arial</vt:lpstr>
      <vt:lpstr>Arial Narrow</vt:lpstr>
      <vt:lpstr>Calibri</vt:lpstr>
      <vt:lpstr>Calibri Light</vt:lpstr>
      <vt:lpstr>Comic Sans MS</vt:lpstr>
      <vt:lpstr>Corbel</vt:lpstr>
      <vt:lpstr>Gill Sans</vt:lpstr>
      <vt:lpstr>Gill Sans MT</vt:lpstr>
      <vt:lpstr>Helvetica Neue</vt:lpstr>
      <vt:lpstr>Quicksand</vt:lpstr>
      <vt:lpstr>Quicksand Medium</vt:lpstr>
      <vt:lpstr>Times New Roman</vt:lpstr>
      <vt:lpstr>Wingdings</vt:lpstr>
      <vt:lpstr>6_Thème Office</vt:lpstr>
      <vt:lpstr>7_Thème Office</vt:lpstr>
      <vt:lpstr>5_Default Design</vt:lpstr>
      <vt:lpstr>11_Default Design</vt:lpstr>
      <vt:lpstr>6_Default Design</vt:lpstr>
      <vt:lpstr>10_Default Design</vt:lpstr>
      <vt:lpstr>Default Design</vt:lpstr>
      <vt:lpstr>4_Marco_forest_theme</vt:lpstr>
      <vt:lpstr>2_Thème Office</vt:lpstr>
      <vt:lpstr>9_Default Design</vt:lpstr>
      <vt:lpstr>4_Office Theme</vt:lpstr>
      <vt:lpstr>3_Modèle par défaut</vt:lpstr>
      <vt:lpstr>4_Default Design</vt:lpstr>
      <vt:lpstr>5_Marco_forest_theme</vt:lpstr>
      <vt:lpstr>17_Default Design</vt:lpstr>
      <vt:lpstr>8_Default Design</vt:lpstr>
      <vt:lpstr>6_Marco_forest_theme</vt:lpstr>
      <vt:lpstr>2_Larissa</vt:lpstr>
      <vt:lpstr>1_Office Theme</vt:lpstr>
      <vt:lpstr>Office Theme</vt:lpstr>
      <vt:lpstr>3_Default Design</vt:lpstr>
      <vt:lpstr>14_Default Design</vt:lpstr>
      <vt:lpstr>4_Modèle par défaut</vt:lpstr>
      <vt:lpstr>1_Thème Office</vt:lpstr>
      <vt:lpstr>Thème Office</vt:lpstr>
      <vt:lpstr>16_Default Design</vt:lpstr>
      <vt:lpstr>3_Thème Office</vt:lpstr>
      <vt:lpstr>1_Larissa</vt:lpstr>
      <vt:lpstr>5_Thème Office</vt:lpstr>
      <vt:lpstr>2_Office Theme</vt:lpstr>
      <vt:lpstr>Natural solutions to the climate and biodiversity crises in our forests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Global 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Intensification of forest disturbances and interactions with climate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Reversing the relationship  WOOD FOREST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Julie Poulin</dc:creator>
  <cp:lastModifiedBy>SHELLEY CRABTREE</cp:lastModifiedBy>
  <cp:revision>1394</cp:revision>
  <cp:lastPrinted>2023-04-27T12:25:20Z</cp:lastPrinted>
  <dcterms:created xsi:type="dcterms:W3CDTF">2002-07-24T15:15:17Z</dcterms:created>
  <dcterms:modified xsi:type="dcterms:W3CDTF">2023-04-28T15:13:07Z</dcterms:modified>
</cp:coreProperties>
</file>